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38"/>
  </p:notesMasterIdLst>
  <p:handoutMasterIdLst>
    <p:handoutMasterId r:id="rId39"/>
  </p:handoutMasterIdLst>
  <p:sldIdLst>
    <p:sldId id="333" r:id="rId3"/>
    <p:sldId id="295" r:id="rId4"/>
    <p:sldId id="302" r:id="rId5"/>
    <p:sldId id="294" r:id="rId6"/>
    <p:sldId id="327" r:id="rId7"/>
    <p:sldId id="341" r:id="rId8"/>
    <p:sldId id="343" r:id="rId9"/>
    <p:sldId id="345" r:id="rId10"/>
    <p:sldId id="309" r:id="rId11"/>
    <p:sldId id="347" r:id="rId12"/>
    <p:sldId id="348" r:id="rId13"/>
    <p:sldId id="349" r:id="rId14"/>
    <p:sldId id="350" r:id="rId15"/>
    <p:sldId id="351" r:id="rId16"/>
    <p:sldId id="353" r:id="rId17"/>
    <p:sldId id="354" r:id="rId18"/>
    <p:sldId id="355" r:id="rId19"/>
    <p:sldId id="356" r:id="rId20"/>
    <p:sldId id="363" r:id="rId21"/>
    <p:sldId id="364" r:id="rId22"/>
    <p:sldId id="365" r:id="rId23"/>
    <p:sldId id="366" r:id="rId24"/>
    <p:sldId id="367" r:id="rId25"/>
    <p:sldId id="368" r:id="rId26"/>
    <p:sldId id="328" r:id="rId27"/>
    <p:sldId id="329" r:id="rId28"/>
    <p:sldId id="330" r:id="rId29"/>
    <p:sldId id="369" r:id="rId30"/>
    <p:sldId id="370" r:id="rId31"/>
    <p:sldId id="336" r:id="rId32"/>
    <p:sldId id="337" r:id="rId33"/>
    <p:sldId id="338" r:id="rId34"/>
    <p:sldId id="371" r:id="rId35"/>
    <p:sldId id="372" r:id="rId36"/>
    <p:sldId id="256" r:id="rId37"/>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C1BACF-5441-EE3A-57CE-E07AC7E148B0}" v="65" dt="2019-03-18T21:43:40.922"/>
    <p1510:client id="{7E647332-0CEB-F65A-7575-CFE3B765AAE0}" v="255" dt="2019-03-18T22:21:58.516"/>
    <p1510:client id="{81FE025E-E1E1-3470-421B-4031FF5DAECF}" v="62" dt="2019-03-18T22:29:33.179"/>
    <p1510:client id="{315808EA-0B95-C24E-72FC-43D42DC7CBCC}" v="12" dt="2019-03-18T22:29:09.653"/>
    <p1510:client id="{0CE54965-0C2E-291A-DF58-484D9D728BD1}" v="341" dt="2019-03-18T23:30:11.904"/>
    <p1510:client id="{ADF3E322-62F1-E05F-9C1F-EA5CF70E192D}" v="204" dt="2019-03-18T22:54:19.392"/>
    <p1510:client id="{CC5B3A6E-A321-31B0-4AE7-EABB5289D38C}" v="136" dt="2019-03-18T23:31:36.801"/>
    <p1510:client id="{DF97D462-460B-969A-B81E-B5DEC22ECD2D}" v="15" dt="2019-03-18T23:04:55.00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4" autoAdjust="0"/>
    <p:restoredTop sz="94660"/>
  </p:normalViewPr>
  <p:slideViewPr>
    <p:cSldViewPr snapToGrid="0">
      <p:cViewPr varScale="1">
        <p:scale>
          <a:sx n="66" d="100"/>
          <a:sy n="66" d="100"/>
        </p:scale>
        <p:origin x="336" y="-270"/>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19BFA6-89EB-4D76-957E-E1C3AE8B4DCF}" type="datetimeFigureOut">
              <a:rPr lang="en-US" smtClean="0"/>
              <a:t>3/19/2019</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509484-7E19-44C5-BBA7-955540985A41}" type="slidenum">
              <a:rPr lang="en-US" smtClean="0"/>
              <a:t>‹Nº›</a:t>
            </a:fld>
            <a:endParaRPr lang="en-US"/>
          </a:p>
        </p:txBody>
      </p:sp>
    </p:spTree>
    <p:extLst>
      <p:ext uri="{BB962C8B-B14F-4D97-AF65-F5344CB8AC3E}">
        <p14:creationId xmlns:p14="http://schemas.microsoft.com/office/powerpoint/2010/main" val="1316072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FB5F9-9D2A-4583-AD64-D8BB94702748}" type="datetimeFigureOut">
              <a:rPr lang="en-US" smtClean="0"/>
              <a:t>3/19/2019</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C9FC20-7366-4A0C-AA7D-F4AAF6FB2A89}" type="slidenum">
              <a:rPr lang="en-US" smtClean="0"/>
              <a:t>‹Nº›</a:t>
            </a:fld>
            <a:endParaRPr lang="en-US"/>
          </a:p>
        </p:txBody>
      </p:sp>
    </p:spTree>
    <p:extLst>
      <p:ext uri="{BB962C8B-B14F-4D97-AF65-F5344CB8AC3E}">
        <p14:creationId xmlns:p14="http://schemas.microsoft.com/office/powerpoint/2010/main" val="1848153204"/>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614814" y="1615108"/>
            <a:ext cx="10147990" cy="4426102"/>
          </a:xfrm>
        </p:spPr>
        <p:txBody>
          <a:bodyPr anchor="b">
            <a:noAutofit/>
          </a:bodyPr>
          <a:lstStyle>
            <a:lvl1pPr algn="l">
              <a:lnSpc>
                <a:spcPts val="9000"/>
              </a:lnSpc>
              <a:defRPr sz="9600"/>
            </a:lvl1pPr>
          </a:lstStyle>
          <a:p>
            <a:r>
              <a:rPr lang="en-US" altLang="ja-JP"/>
              <a:t>Presentation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5758830" y="6439644"/>
            <a:ext cx="10153128" cy="1584176"/>
          </a:xfrm>
        </p:spPr>
        <p:txBody>
          <a:bodyPr>
            <a:noAutofit/>
          </a:bodyPr>
          <a:lstStyle>
            <a:lvl1pPr marL="0" indent="0" algn="l">
              <a:lnSpc>
                <a:spcPts val="3000"/>
              </a:lnSpc>
              <a:buNone/>
              <a:defRPr sz="36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p>
          <a:p>
            <a:r>
              <a:rPr lang="en-US"/>
              <a:t>Sub Title Here</a:t>
            </a:r>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正方形/長方形 22"/>
          <p:cNvSpPr/>
          <p:nvPr userDrawn="1"/>
        </p:nvSpPr>
        <p:spPr>
          <a:xfrm>
            <a:off x="5614814" y="6079604"/>
            <a:ext cx="10153128"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10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47" presetClass="entr" presetSubtype="0" fill="hold" grpId="0" nodeType="withEffect">
                                  <p:stCondLst>
                                    <p:cond delay="20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750"/>
                                        <p:tgtEl>
                                          <p:spTgt spid="2"/>
                                        </p:tgtEl>
                                      </p:cBhvr>
                                    </p:animEffect>
                                    <p:anim calcmode="lin" valueType="num">
                                      <p:cBhvr>
                                        <p:cTn id="44" dur="750" fill="hold"/>
                                        <p:tgtEl>
                                          <p:spTgt spid="2"/>
                                        </p:tgtEl>
                                        <p:attrNameLst>
                                          <p:attrName>ppt_x</p:attrName>
                                        </p:attrNameLst>
                                      </p:cBhvr>
                                      <p:tavLst>
                                        <p:tav tm="0">
                                          <p:val>
                                            <p:strVal val="#ppt_x"/>
                                          </p:val>
                                        </p:tav>
                                        <p:tav tm="100000">
                                          <p:val>
                                            <p:strVal val="#ppt_x"/>
                                          </p:val>
                                        </p:tav>
                                      </p:tavLst>
                                    </p:anim>
                                    <p:anim calcmode="lin" valueType="num">
                                      <p:cBhvr>
                                        <p:cTn id="45" dur="750" fill="hold"/>
                                        <p:tgtEl>
                                          <p:spTgt spid="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22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225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fade">
                                      <p:cBhvr>
                                        <p:cTn id="53" dur="750"/>
                                        <p:tgtEl>
                                          <p:spTgt spid="3">
                                            <p:txEl>
                                              <p:pRg st="0" end="0"/>
                                            </p:txEl>
                                          </p:spTgt>
                                        </p:tgtEl>
                                      </p:cBhvr>
                                    </p:animEffect>
                                    <p:anim calcmode="lin" valueType="num">
                                      <p:cBhvr>
                                        <p:cTn id="54"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5" dur="750" fill="hold"/>
                                        <p:tgtEl>
                                          <p:spTgt spid="3">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225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fade">
                                      <p:cBhvr>
                                        <p:cTn id="58" dur="750"/>
                                        <p:tgtEl>
                                          <p:spTgt spid="3">
                                            <p:txEl>
                                              <p:pRg st="1" end="1"/>
                                            </p:txEl>
                                          </p:spTgt>
                                        </p:tgtEl>
                                      </p:cBhvr>
                                    </p:animEffect>
                                    <p:anim calcmode="lin" valueType="num">
                                      <p:cBhvr>
                                        <p:cTn id="59"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60"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withEffect">
                  <p:stCondLst>
                    <p:cond delay="225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anim calcmode="lin" valueType="num">
                      <p:cBhvr>
                        <p:cTn dur="750" fill="hold"/>
                        <p:tgtEl>
                          <p:spTgt spid="3"/>
                        </p:tgtEl>
                        <p:attrNameLst>
                          <p:attrName>ppt_x</p:attrName>
                        </p:attrNameLst>
                      </p:cBhvr>
                      <p:tavLst>
                        <p:tav tm="0">
                          <p:val>
                            <p:strVal val="#ppt_x"/>
                          </p:val>
                        </p:tav>
                        <p:tav tm="100000">
                          <p:val>
                            <p:strVal val="#ppt_x"/>
                          </p:val>
                        </p:tav>
                      </p:tavLst>
                    </p:anim>
                    <p:anim calcmode="lin" valueType="num">
                      <p:cBhvr>
                        <p:cTn dur="75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2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6618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9901" y="2683618"/>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3670301" y="5184075"/>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255920" y="3466626"/>
            <a:ext cx="10050393"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3669785" y="5935588"/>
            <a:ext cx="10045691" cy="1512167"/>
          </a:xfrm>
        </p:spPr>
        <p:txBody>
          <a:bodyPr anchor="t">
            <a:normAutofit/>
          </a:bodyPr>
          <a:lstStyle>
            <a:lvl1pPr algn="l">
              <a:defRPr sz="2000" baseline="0"/>
            </a:lvl1pPr>
          </a:lstStyle>
          <a:p>
            <a:pPr lvl="0"/>
            <a:r>
              <a:rPr lang="en-US"/>
              <a:t>Text Here</a:t>
            </a:r>
          </a:p>
        </p:txBody>
      </p:sp>
      <p:sp>
        <p:nvSpPr>
          <p:cNvPr id="23" name="テキスト プレースホルダー 5"/>
          <p:cNvSpPr>
            <a:spLocks noGrp="1"/>
          </p:cNvSpPr>
          <p:nvPr>
            <p:ph type="body" sz="quarter" idx="23" hasCustomPrompt="1"/>
          </p:nvPr>
        </p:nvSpPr>
        <p:spPr>
          <a:xfrm>
            <a:off x="5758830" y="7704356"/>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4" name="テキスト プレースホルダー 5"/>
          <p:cNvSpPr>
            <a:spLocks noGrp="1"/>
          </p:cNvSpPr>
          <p:nvPr>
            <p:ph type="body" sz="quarter" idx="24" hasCustomPrompt="1"/>
          </p:nvPr>
        </p:nvSpPr>
        <p:spPr>
          <a:xfrm>
            <a:off x="5758017" y="8455869"/>
            <a:ext cx="10045691"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81177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4" presetClass="entr" presetSubtype="10"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Effect transition="in" filter="randombar(horizontal)">
                                      <p:cBhvr>
                                        <p:cTn id="53" dur="500"/>
                                        <p:tgtEl>
                                          <p:spTgt spid="16">
                                            <p:bg/>
                                          </p:spTgt>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57" dur="500"/>
                                        <p:tgtEl>
                                          <p:spTgt spid="16">
                                            <p:txEl>
                                              <p:pRg st="0" end="0"/>
                                            </p:txEl>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61" dur="500"/>
                                        <p:tgtEl>
                                          <p:spTgt spid="25">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8">
                                            <p:bg/>
                                          </p:spTgt>
                                        </p:tgtEl>
                                        <p:attrNameLst>
                                          <p:attrName>style.visibility</p:attrName>
                                        </p:attrNameLst>
                                      </p:cBhvr>
                                      <p:to>
                                        <p:strVal val="visible"/>
                                      </p:to>
                                    </p:set>
                                    <p:animEffect transition="in" filter="randombar(horizontal)">
                                      <p:cBhvr>
                                        <p:cTn id="65" dur="500"/>
                                        <p:tgtEl>
                                          <p:spTgt spid="18">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9" dur="500"/>
                                        <p:tgtEl>
                                          <p:spTgt spid="18">
                                            <p:txEl>
                                              <p:pRg st="0" end="0"/>
                                            </p:txEl>
                                          </p:spTgt>
                                        </p:tgtEl>
                                      </p:cBhvr>
                                    </p:animEffect>
                                  </p:childTnLst>
                                </p:cTn>
                              </p:par>
                            </p:childTnLst>
                          </p:cTn>
                        </p:par>
                        <p:par>
                          <p:cTn id="70" fill="hold">
                            <p:stCondLst>
                              <p:cond delay="3250"/>
                            </p:stCondLst>
                            <p:childTnLst>
                              <p:par>
                                <p:cTn id="71" presetID="14" presetClass="entr" presetSubtype="10" fill="hold" grpId="0" nodeType="afterEffect">
                                  <p:stCondLst>
                                    <p:cond delay="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73" dur="500"/>
                                        <p:tgtEl>
                                          <p:spTgt spid="26">
                                            <p:txEl>
                                              <p:pRg st="0" end="0"/>
                                            </p:txEl>
                                          </p:spTgt>
                                        </p:tgtEl>
                                      </p:cBhvr>
                                    </p:animEffect>
                                  </p:childTnLst>
                                </p:cTn>
                              </p:par>
                            </p:childTnLst>
                          </p:cTn>
                        </p:par>
                        <p:par>
                          <p:cTn id="74" fill="hold">
                            <p:stCondLst>
                              <p:cond delay="3750"/>
                            </p:stCondLst>
                            <p:childTnLst>
                              <p:par>
                                <p:cTn id="75" presetID="14" presetClass="entr" presetSubtype="10" fill="hold" grpId="0" nodeType="afterEffect">
                                  <p:stCondLst>
                                    <p:cond delay="0"/>
                                  </p:stCondLst>
                                  <p:childTnLst>
                                    <p:set>
                                      <p:cBhvr>
                                        <p:cTn id="76" dur="1" fill="hold">
                                          <p:stCondLst>
                                            <p:cond delay="0"/>
                                          </p:stCondLst>
                                        </p:cTn>
                                        <p:tgtEl>
                                          <p:spTgt spid="23">
                                            <p:bg/>
                                          </p:spTgt>
                                        </p:tgtEl>
                                        <p:attrNameLst>
                                          <p:attrName>style.visibility</p:attrName>
                                        </p:attrNameLst>
                                      </p:cBhvr>
                                      <p:to>
                                        <p:strVal val="visible"/>
                                      </p:to>
                                    </p:set>
                                    <p:animEffect transition="in" filter="randombar(horizontal)">
                                      <p:cBhvr>
                                        <p:cTn id="77" dur="500"/>
                                        <p:tgtEl>
                                          <p:spTgt spid="23">
                                            <p:bg/>
                                          </p:spTgt>
                                        </p:tgtEl>
                                      </p:cBhvr>
                                    </p:animEffect>
                                  </p:childTnLst>
                                </p:cTn>
                              </p:par>
                            </p:childTnLst>
                          </p:cTn>
                        </p:par>
                        <p:par>
                          <p:cTn id="78" fill="hold">
                            <p:stCondLst>
                              <p:cond delay="4250"/>
                            </p:stCondLst>
                            <p:childTnLst>
                              <p:par>
                                <p:cTn id="79" presetID="14" presetClass="entr" presetSubtype="10" fill="hold" grpId="0" nodeType="afterEffect">
                                  <p:stCondLst>
                                    <p:cond delay="0"/>
                                  </p:stCondLst>
                                  <p:childTnLst>
                                    <p:set>
                                      <p:cBhvr>
                                        <p:cTn id="8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1" dur="500"/>
                                        <p:tgtEl>
                                          <p:spTgt spid="23">
                                            <p:txEl>
                                              <p:pRg st="0" end="0"/>
                                            </p:txEl>
                                          </p:spTgt>
                                        </p:tgtEl>
                                      </p:cBhvr>
                                    </p:animEffect>
                                  </p:childTnLst>
                                </p:cTn>
                              </p:par>
                            </p:childTnLst>
                          </p:cTn>
                        </p:par>
                        <p:par>
                          <p:cTn id="82" fill="hold">
                            <p:stCondLst>
                              <p:cond delay="4750"/>
                            </p:stCondLst>
                            <p:childTnLst>
                              <p:par>
                                <p:cTn id="83" presetID="14" presetClass="entr" presetSubtype="10" fill="hold" grpId="0" nodeType="after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8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8" grpId="0" build="p" animBg="1">
        <p:tmplLst>
          <p:tmpl>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3" grpId="0" build="p" animBg="1">
        <p:tmplLst>
          <p:tmpl>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build="p">
        <p:tmplLst>
          <p:tmpl lvl="1">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356978" y="2551212"/>
            <a:ext cx="5265948" cy="6243067"/>
          </a:xfrm>
        </p:spPr>
        <p:txBody>
          <a:bodyPr anchor="ctr">
            <a:normAutofit/>
          </a:bodyPr>
          <a:lstStyle>
            <a:lvl1pPr algn="l">
              <a:defRPr sz="4400">
                <a:latin typeface="Aleo-BoldItalic" pitchFamily="34" charset="0"/>
              </a:defRPr>
            </a:lvl1pPr>
          </a:lstStyle>
          <a:p>
            <a:pPr lvl="0"/>
            <a:r>
              <a:rPr lang="en-US"/>
              <a:t>“Text Here”</a:t>
            </a:r>
          </a:p>
        </p:txBody>
      </p:sp>
      <p:sp>
        <p:nvSpPr>
          <p:cNvPr id="25" name="テキスト プレースホルダー 5"/>
          <p:cNvSpPr>
            <a:spLocks noGrp="1"/>
          </p:cNvSpPr>
          <p:nvPr>
            <p:ph type="body" sz="quarter" idx="14" hasCustomPrompt="1"/>
          </p:nvPr>
        </p:nvSpPr>
        <p:spPr>
          <a:xfrm>
            <a:off x="6694934" y="4304948"/>
            <a:ext cx="10738556" cy="2782768"/>
          </a:xfrm>
        </p:spPr>
        <p:txBody>
          <a:bodyPr anchor="ctr"/>
          <a:lstStyle>
            <a:lvl1pPr algn="l">
              <a:defRPr baseline="0"/>
            </a:lvl1pPr>
          </a:lstStyle>
          <a:p>
            <a:pPr lvl="0"/>
            <a:r>
              <a:rPr lang="en-US"/>
              <a:t>Text Here</a:t>
            </a:r>
          </a:p>
        </p:txBody>
      </p:sp>
    </p:spTree>
    <p:extLst>
      <p:ext uri="{BB962C8B-B14F-4D97-AF65-F5344CB8AC3E}">
        <p14:creationId xmlns:p14="http://schemas.microsoft.com/office/powerpoint/2010/main" val="184140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006302" y="3631332"/>
            <a:ext cx="1642718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1015666" y="4664988"/>
            <a:ext cx="16417824"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97510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5605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119171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014538" y="2766889"/>
            <a:ext cx="5760516" cy="5760516"/>
          </a:xfrm>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5" name="テキスト プレースホルダー 5"/>
          <p:cNvSpPr>
            <a:spLocks noGrp="1"/>
          </p:cNvSpPr>
          <p:nvPr>
            <p:ph type="body" sz="quarter" idx="15" hasCustomPrompt="1"/>
          </p:nvPr>
        </p:nvSpPr>
        <p:spPr>
          <a:xfrm>
            <a:off x="8011092" y="2765632"/>
            <a:ext cx="8476929" cy="721683"/>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6" name="テキスト プレースホルダー 5"/>
          <p:cNvSpPr>
            <a:spLocks noGrp="1"/>
          </p:cNvSpPr>
          <p:nvPr>
            <p:ph type="body" sz="quarter" idx="16" hasCustomPrompt="1"/>
          </p:nvPr>
        </p:nvSpPr>
        <p:spPr>
          <a:xfrm>
            <a:off x="7991078" y="3631332"/>
            <a:ext cx="8496943" cy="5328592"/>
          </a:xfrm>
        </p:spPr>
        <p:txBody>
          <a:bodyPr anchor="t">
            <a:normAutofit/>
          </a:bodyPr>
          <a:lstStyle>
            <a:lvl1pPr algn="l">
              <a:defRPr sz="2400" baseline="0"/>
            </a:lvl1pPr>
          </a:lstStyle>
          <a:p>
            <a:pPr lvl="0"/>
            <a:r>
              <a:rPr lang="en-US"/>
              <a:t>Text Here</a:t>
            </a:r>
          </a:p>
        </p:txBody>
      </p:sp>
      <p:sp>
        <p:nvSpPr>
          <p:cNvPr id="22" name="テキスト プレースホルダー 5"/>
          <p:cNvSpPr>
            <a:spLocks noGrp="1"/>
          </p:cNvSpPr>
          <p:nvPr>
            <p:ph type="body" sz="quarter" idx="14" hasCustomPrompt="1"/>
          </p:nvPr>
        </p:nvSpPr>
        <p:spPr>
          <a:xfrm rot="21288877">
            <a:off x="2253290" y="8210533"/>
            <a:ext cx="5760000" cy="766544"/>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3200" baseline="0">
                <a:solidFill>
                  <a:schemeClr val="bg1">
                    <a:lumMod val="85000"/>
                  </a:schemeClr>
                </a:solidFill>
                <a:latin typeface="Aleo-BoldItalic" pitchFamily="34" charset="0"/>
              </a:defRPr>
            </a:lvl1pPr>
          </a:lstStyle>
          <a:p>
            <a:pPr lvl="0"/>
            <a:r>
              <a:rPr lang="en-US"/>
              <a:t>Caption Here</a:t>
            </a:r>
          </a:p>
        </p:txBody>
      </p:sp>
    </p:spTree>
    <p:extLst>
      <p:ext uri="{BB962C8B-B14F-4D97-AF65-F5344CB8AC3E}">
        <p14:creationId xmlns:p14="http://schemas.microsoft.com/office/powerpoint/2010/main" val="34506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1250"/>
                            </p:stCondLst>
                            <p:childTnLst>
                              <p:par>
                                <p:cTn id="55" presetID="22" presetClass="entr" presetSubtype="4" fill="hold" grpId="0" nodeType="afterEffect">
                                  <p:stCondLst>
                                    <p:cond delay="0"/>
                                  </p:stCondLst>
                                  <p:childTnLst>
                                    <p:set>
                                      <p:cBhvr>
                                        <p:cTn id="56" dur="1" fill="hold">
                                          <p:stCondLst>
                                            <p:cond delay="0"/>
                                          </p:stCondLst>
                                        </p:cTn>
                                        <p:tgtEl>
                                          <p:spTgt spid="22">
                                            <p:bg/>
                                          </p:spTgt>
                                        </p:tgtEl>
                                        <p:attrNameLst>
                                          <p:attrName>style.visibility</p:attrName>
                                        </p:attrNameLst>
                                      </p:cBhvr>
                                      <p:to>
                                        <p:strVal val="visible"/>
                                      </p:to>
                                    </p:set>
                                    <p:animEffect transition="in" filter="wipe(down)">
                                      <p:cBhvr>
                                        <p:cTn id="57" dur="500"/>
                                        <p:tgtEl>
                                          <p:spTgt spid="22">
                                            <p:bg/>
                                          </p:spTgt>
                                        </p:tgtEl>
                                      </p:cBhvr>
                                    </p:animEffect>
                                  </p:childTnLst>
                                </p:cTn>
                              </p:par>
                            </p:childTnLst>
                          </p:cTn>
                        </p:par>
                        <p:par>
                          <p:cTn id="58" fill="hold">
                            <p:stCondLst>
                              <p:cond delay="1750"/>
                            </p:stCondLst>
                            <p:childTnLst>
                              <p:par>
                                <p:cTn id="59" presetID="22" presetClass="entr" presetSubtype="4" fill="hold" grpId="0"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wipe(down)">
                                      <p:cBhvr>
                                        <p:cTn id="61" dur="500"/>
                                        <p:tgtEl>
                                          <p:spTgt spid="22">
                                            <p:txEl>
                                              <p:pRg st="0" end="0"/>
                                            </p:txEl>
                                          </p:spTgt>
                                        </p:tgtEl>
                                      </p:cBhvr>
                                    </p:animEffect>
                                  </p:childTnLst>
                                </p:cTn>
                              </p:par>
                            </p:childTnLst>
                          </p:cTn>
                        </p:par>
                        <p:par>
                          <p:cTn id="62" fill="hold">
                            <p:stCondLst>
                              <p:cond delay="2250"/>
                            </p:stCondLst>
                            <p:childTnLst>
                              <p:par>
                                <p:cTn id="63" presetID="42" presetClass="entr" presetSubtype="0" fill="hold" grpId="0" nodeType="afterEffect">
                                  <p:stCondLst>
                                    <p:cond delay="0"/>
                                  </p:stCondLst>
                                  <p:childTnLst>
                                    <p:set>
                                      <p:cBhvr>
                                        <p:cTn id="64" dur="1" fill="hold">
                                          <p:stCondLst>
                                            <p:cond delay="0"/>
                                          </p:stCondLst>
                                        </p:cTn>
                                        <p:tgtEl>
                                          <p:spTgt spid="25">
                                            <p:bg/>
                                          </p:spTgt>
                                        </p:tgtEl>
                                        <p:attrNameLst>
                                          <p:attrName>style.visibility</p:attrName>
                                        </p:attrNameLst>
                                      </p:cBhvr>
                                      <p:to>
                                        <p:strVal val="visible"/>
                                      </p:to>
                                    </p:set>
                                    <p:animEffect transition="in" filter="fade">
                                      <p:cBhvr>
                                        <p:cTn id="65" dur="500"/>
                                        <p:tgtEl>
                                          <p:spTgt spid="25">
                                            <p:bg/>
                                          </p:spTgt>
                                        </p:tgtEl>
                                      </p:cBhvr>
                                    </p:animEffect>
                                    <p:anim calcmode="lin" valueType="num">
                                      <p:cBhvr>
                                        <p:cTn id="66" dur="500" fill="hold"/>
                                        <p:tgtEl>
                                          <p:spTgt spid="25">
                                            <p:bg/>
                                          </p:spTgt>
                                        </p:tgtEl>
                                        <p:attrNameLst>
                                          <p:attrName>ppt_x</p:attrName>
                                        </p:attrNameLst>
                                      </p:cBhvr>
                                      <p:tavLst>
                                        <p:tav tm="0">
                                          <p:val>
                                            <p:strVal val="#ppt_x"/>
                                          </p:val>
                                        </p:tav>
                                        <p:tav tm="100000">
                                          <p:val>
                                            <p:strVal val="#ppt_x"/>
                                          </p:val>
                                        </p:tav>
                                      </p:tavLst>
                                    </p:anim>
                                    <p:anim calcmode="lin" valueType="num">
                                      <p:cBhvr>
                                        <p:cTn id="67" dur="500" fill="hold"/>
                                        <p:tgtEl>
                                          <p:spTgt spid="25">
                                            <p:bg/>
                                          </p:spTgt>
                                        </p:tgtEl>
                                        <p:attrNameLst>
                                          <p:attrName>ppt_y</p:attrName>
                                        </p:attrNameLst>
                                      </p:cBhvr>
                                      <p:tavLst>
                                        <p:tav tm="0">
                                          <p:val>
                                            <p:strVal val="#ppt_y+.1"/>
                                          </p:val>
                                        </p:tav>
                                        <p:tav tm="100000">
                                          <p:val>
                                            <p:strVal val="#ppt_y"/>
                                          </p:val>
                                        </p:tav>
                                      </p:tavLst>
                                    </p:anim>
                                  </p:childTnLst>
                                </p:cTn>
                              </p:par>
                            </p:childTnLst>
                          </p:cTn>
                        </p:par>
                        <p:par>
                          <p:cTn id="68" fill="hold">
                            <p:stCondLst>
                              <p:cond delay="2750"/>
                            </p:stCondLst>
                            <p:childTnLst>
                              <p:par>
                                <p:cTn id="69" presetID="42" presetClass="entr" presetSubtype="0" fill="hold" grpId="0" nodeType="after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fade">
                                      <p:cBhvr>
                                        <p:cTn id="71" dur="500"/>
                                        <p:tgtEl>
                                          <p:spTgt spid="25">
                                            <p:txEl>
                                              <p:pRg st="0" end="0"/>
                                            </p:txEl>
                                          </p:spTgt>
                                        </p:tgtEl>
                                      </p:cBhvr>
                                    </p:animEffect>
                                    <p:anim calcmode="lin" valueType="num">
                                      <p:cBhvr>
                                        <p:cTn id="7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6">
                                            <p:txEl>
                                              <p:pRg st="0" end="0"/>
                                            </p:txEl>
                                          </p:spTgt>
                                        </p:tgtEl>
                                        <p:attrNameLst>
                                          <p:attrName>style.visibility</p:attrName>
                                        </p:attrNameLst>
                                      </p:cBhvr>
                                      <p:to>
                                        <p:strVal val="visible"/>
                                      </p:to>
                                    </p:set>
                                    <p:animEffect transition="in" filter="fade">
                                      <p:cBhvr>
                                        <p:cTn id="77" dur="500"/>
                                        <p:tgtEl>
                                          <p:spTgt spid="26">
                                            <p:txEl>
                                              <p:pRg st="0" end="0"/>
                                            </p:txEl>
                                          </p:spTgt>
                                        </p:tgtEl>
                                      </p:cBhvr>
                                    </p:animEffect>
                                    <p:anim calcmode="lin" valueType="num">
                                      <p:cBhvr>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5" grpId="0" build="p" animBg="1">
        <p:tmplLst>
          <p:tmpl>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2" grpId="0" build="p" animBg="1">
        <p:tmplLst>
          <p:tmpl>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Image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1006302" y="306478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448802" y="6347140"/>
            <a:ext cx="4354395"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5182766" y="436127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4625266" y="7643630"/>
            <a:ext cx="4354395"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4" name="図プレースホルダー 7"/>
          <p:cNvSpPr>
            <a:spLocks noGrp="1" noChangeAspect="1"/>
          </p:cNvSpPr>
          <p:nvPr>
            <p:ph type="pic" sz="quarter" idx="17" hasCustomPrompt="1"/>
          </p:nvPr>
        </p:nvSpPr>
        <p:spPr>
          <a:xfrm>
            <a:off x="9359230" y="2617184"/>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7" name="テキスト プレースホルダー 5"/>
          <p:cNvSpPr>
            <a:spLocks noGrp="1"/>
          </p:cNvSpPr>
          <p:nvPr>
            <p:ph type="body" sz="quarter" idx="18" hasCustomPrompt="1"/>
          </p:nvPr>
        </p:nvSpPr>
        <p:spPr>
          <a:xfrm rot="21288877">
            <a:off x="8801730" y="5899538"/>
            <a:ext cx="4354395" cy="607972"/>
          </a:xfrm>
          <a:gradFill flip="none" rotWithShape="1">
            <a:gsLst>
              <a:gs pos="0">
                <a:schemeClr val="accent3">
                  <a:alpha val="0"/>
                </a:schemeClr>
              </a:gs>
              <a:gs pos="50000">
                <a:schemeClr val="accent3"/>
              </a:gs>
              <a:gs pos="100000">
                <a:schemeClr val="accent3"/>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8" name="図プレースホルダー 7"/>
          <p:cNvSpPr>
            <a:spLocks noGrp="1" noChangeAspect="1"/>
          </p:cNvSpPr>
          <p:nvPr>
            <p:ph type="pic" sz="quarter" idx="19" hasCustomPrompt="1"/>
          </p:nvPr>
        </p:nvSpPr>
        <p:spPr>
          <a:xfrm>
            <a:off x="13535694" y="3477508"/>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9" name="テキスト プレースホルダー 5"/>
          <p:cNvSpPr>
            <a:spLocks noGrp="1"/>
          </p:cNvSpPr>
          <p:nvPr>
            <p:ph type="body" sz="quarter" idx="20" hasCustomPrompt="1"/>
          </p:nvPr>
        </p:nvSpPr>
        <p:spPr>
          <a:xfrm rot="21288877">
            <a:off x="12978194" y="6759862"/>
            <a:ext cx="4354395" cy="607972"/>
          </a:xfrm>
          <a:gradFill flip="none" rotWithShape="1">
            <a:gsLst>
              <a:gs pos="0">
                <a:schemeClr val="accent4">
                  <a:alpha val="0"/>
                </a:schemeClr>
              </a:gs>
              <a:gs pos="50000">
                <a:schemeClr val="accent4"/>
              </a:gs>
              <a:gs pos="100000">
                <a:schemeClr val="accent4"/>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934294" y="7303740"/>
            <a:ext cx="3456384" cy="1440160"/>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038752" y="8599884"/>
            <a:ext cx="3456384" cy="1440160"/>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9287224" y="6871692"/>
            <a:ext cx="3456384" cy="1440160"/>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3463687" y="7591772"/>
            <a:ext cx="3456384"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8409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wipe(down)">
                                      <p:cBhvr>
                                        <p:cTn id="56" dur="500"/>
                                        <p:tgtEl>
                                          <p:spTgt spid="22">
                                            <p:bg/>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wipe(down)">
                                      <p:cBhvr>
                                        <p:cTn id="66" dur="500"/>
                                        <p:tgtEl>
                                          <p:spTgt spid="23">
                                            <p:bg/>
                                          </p:spTgt>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wipe(down)">
                                      <p:cBhvr>
                                        <p:cTn id="69" dur="500"/>
                                        <p:tgtEl>
                                          <p:spTgt spid="23">
                                            <p:txEl>
                                              <p:pRg st="0" end="0"/>
                                            </p:txEl>
                                          </p:spTgt>
                                        </p:tgtEl>
                                      </p:cBhvr>
                                    </p:animEffect>
                                  </p:childTnLst>
                                </p:cTn>
                              </p:par>
                            </p:childTnLst>
                          </p:cTn>
                        </p:par>
                        <p:par>
                          <p:cTn id="70" fill="hold">
                            <p:stCondLst>
                              <p:cond delay="1750"/>
                            </p:stCondLst>
                            <p:childTnLst>
                              <p:par>
                                <p:cTn id="71" presetID="10"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7">
                                            <p:bg/>
                                          </p:spTgt>
                                        </p:tgtEl>
                                        <p:attrNameLst>
                                          <p:attrName>style.visibility</p:attrName>
                                        </p:attrNameLst>
                                      </p:cBhvr>
                                      <p:to>
                                        <p:strVal val="visible"/>
                                      </p:to>
                                    </p:set>
                                    <p:animEffect transition="in" filter="wipe(down)">
                                      <p:cBhvr>
                                        <p:cTn id="76" dur="500"/>
                                        <p:tgtEl>
                                          <p:spTgt spid="27">
                                            <p:bg/>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animEffect transition="in" filter="wipe(down)">
                                      <p:cBhvr>
                                        <p:cTn id="79" dur="500"/>
                                        <p:tgtEl>
                                          <p:spTgt spid="27">
                                            <p:txEl>
                                              <p:pRg st="0" end="0"/>
                                            </p:txEl>
                                          </p:spTgt>
                                        </p:tgtEl>
                                      </p:cBhvr>
                                    </p:animEffect>
                                  </p:childTnLst>
                                </p:cTn>
                              </p:par>
                            </p:childTnLst>
                          </p:cTn>
                        </p:par>
                        <p:par>
                          <p:cTn id="80" fill="hold">
                            <p:stCondLst>
                              <p:cond delay="2250"/>
                            </p:stCondLst>
                            <p:childTnLst>
                              <p:par>
                                <p:cTn id="81" presetID="10" presetClass="entr" presetSubtype="0"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bg/>
                                          </p:spTgt>
                                        </p:tgtEl>
                                        <p:attrNameLst>
                                          <p:attrName>style.visibility</p:attrName>
                                        </p:attrNameLst>
                                      </p:cBhvr>
                                      <p:to>
                                        <p:strVal val="visible"/>
                                      </p:to>
                                    </p:set>
                                    <p:animEffect transition="in" filter="wipe(down)">
                                      <p:cBhvr>
                                        <p:cTn id="86" dur="500"/>
                                        <p:tgtEl>
                                          <p:spTgt spid="29">
                                            <p:bg/>
                                          </p:spTgt>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9">
                                            <p:txEl>
                                              <p:pRg st="0" end="0"/>
                                            </p:txEl>
                                          </p:spTgt>
                                        </p:tgtEl>
                                        <p:attrNameLst>
                                          <p:attrName>style.visibility</p:attrName>
                                        </p:attrNameLst>
                                      </p:cBhvr>
                                      <p:to>
                                        <p:strVal val="visible"/>
                                      </p:to>
                                    </p:set>
                                    <p:animEffect transition="in" filter="wipe(down)">
                                      <p:cBhvr>
                                        <p:cTn id="89" dur="500"/>
                                        <p:tgtEl>
                                          <p:spTgt spid="29">
                                            <p:txEl>
                                              <p:pRg st="0" end="0"/>
                                            </p:txEl>
                                          </p:spTgt>
                                        </p:tgtEl>
                                      </p:cBhvr>
                                    </p:animEffect>
                                  </p:childTnLst>
                                </p:cTn>
                              </p:par>
                            </p:childTnLst>
                          </p:cTn>
                        </p:par>
                        <p:par>
                          <p:cTn id="90" fill="hold">
                            <p:stCondLst>
                              <p:cond delay="2750"/>
                            </p:stCondLst>
                            <p:childTnLst>
                              <p:par>
                                <p:cTn id="91" presetID="42" presetClass="entr" presetSubtype="0" fill="hold" grpId="0" nodeType="afterEffect">
                                  <p:stCondLst>
                                    <p:cond delay="0"/>
                                  </p:stCondLst>
                                  <p:childTnLst>
                                    <p:set>
                                      <p:cBhvr>
                                        <p:cTn id="92" dur="1" fill="hold">
                                          <p:stCondLst>
                                            <p:cond delay="0"/>
                                          </p:stCondLst>
                                        </p:cTn>
                                        <p:tgtEl>
                                          <p:spTgt spid="30">
                                            <p:txEl>
                                              <p:pRg st="0" end="0"/>
                                            </p:txEl>
                                          </p:spTgt>
                                        </p:tgtEl>
                                        <p:attrNameLst>
                                          <p:attrName>style.visibility</p:attrName>
                                        </p:attrNameLst>
                                      </p:cBhvr>
                                      <p:to>
                                        <p:strVal val="visible"/>
                                      </p:to>
                                    </p:set>
                                    <p:animEffect transition="in" filter="fade">
                                      <p:cBhvr>
                                        <p:cTn id="93" dur="500"/>
                                        <p:tgtEl>
                                          <p:spTgt spid="30">
                                            <p:txEl>
                                              <p:pRg st="0" end="0"/>
                                            </p:txEl>
                                          </p:spTgt>
                                        </p:tgtEl>
                                      </p:cBhvr>
                                    </p:animEffect>
                                    <p:anim calcmode="lin" valueType="num">
                                      <p:cBhvr>
                                        <p:cTn id="9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3250"/>
                            </p:stCondLst>
                            <p:childTnLst>
                              <p:par>
                                <p:cTn id="97" presetID="42" presetClass="entr" presetSubtype="0" fill="hold" grpId="0" nodeType="afterEffect">
                                  <p:stCondLst>
                                    <p:cond delay="0"/>
                                  </p:stCondLst>
                                  <p:childTnLst>
                                    <p:set>
                                      <p:cBhvr>
                                        <p:cTn id="98" dur="1" fill="hold">
                                          <p:stCondLst>
                                            <p:cond delay="0"/>
                                          </p:stCondLst>
                                        </p:cTn>
                                        <p:tgtEl>
                                          <p:spTgt spid="31">
                                            <p:txEl>
                                              <p:pRg st="0" end="0"/>
                                            </p:txEl>
                                          </p:spTgt>
                                        </p:tgtEl>
                                        <p:attrNameLst>
                                          <p:attrName>style.visibility</p:attrName>
                                        </p:attrNameLst>
                                      </p:cBhvr>
                                      <p:to>
                                        <p:strVal val="visible"/>
                                      </p:to>
                                    </p:set>
                                    <p:animEffect transition="in" filter="fade">
                                      <p:cBhvr>
                                        <p:cTn id="99" dur="500"/>
                                        <p:tgtEl>
                                          <p:spTgt spid="31">
                                            <p:txEl>
                                              <p:pRg st="0" end="0"/>
                                            </p:txEl>
                                          </p:spTgt>
                                        </p:tgtEl>
                                      </p:cBhvr>
                                    </p:animEffect>
                                    <p:anim calcmode="lin" valueType="num">
                                      <p:cBhvr>
                                        <p:cTn id="10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02" fill="hold">
                            <p:stCondLst>
                              <p:cond delay="3750"/>
                            </p:stCondLst>
                            <p:childTnLst>
                              <p:par>
                                <p:cTn id="103" presetID="42" presetClass="entr" presetSubtype="0" fill="hold" grpId="0" nodeType="afterEffect">
                                  <p:stCondLst>
                                    <p:cond delay="0"/>
                                  </p:stCondLst>
                                  <p:childTnLst>
                                    <p:set>
                                      <p:cBhvr>
                                        <p:cTn id="104" dur="1" fill="hold">
                                          <p:stCondLst>
                                            <p:cond delay="0"/>
                                          </p:stCondLst>
                                        </p:cTn>
                                        <p:tgtEl>
                                          <p:spTgt spid="32">
                                            <p:txEl>
                                              <p:pRg st="0" end="0"/>
                                            </p:txEl>
                                          </p:spTgt>
                                        </p:tgtEl>
                                        <p:attrNameLst>
                                          <p:attrName>style.visibility</p:attrName>
                                        </p:attrNameLst>
                                      </p:cBhvr>
                                      <p:to>
                                        <p:strVal val="visible"/>
                                      </p:to>
                                    </p:set>
                                    <p:animEffect transition="in" filter="fade">
                                      <p:cBhvr>
                                        <p:cTn id="105" dur="500"/>
                                        <p:tgtEl>
                                          <p:spTgt spid="32">
                                            <p:txEl>
                                              <p:pRg st="0" end="0"/>
                                            </p:txEl>
                                          </p:spTgt>
                                        </p:tgtEl>
                                      </p:cBhvr>
                                    </p:animEffect>
                                    <p:anim calcmode="lin" valueType="num">
                                      <p:cBhvr>
                                        <p:cTn id="10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250"/>
                            </p:stCondLst>
                            <p:childTnLst>
                              <p:par>
                                <p:cTn id="109" presetID="42" presetClass="entr" presetSubtype="0" fill="hold" grpId="0" nodeType="afterEffect">
                                  <p:stCondLst>
                                    <p:cond delay="0"/>
                                  </p:stCondLst>
                                  <p:childTnLst>
                                    <p:set>
                                      <p:cBhvr>
                                        <p:cTn id="110" dur="1" fill="hold">
                                          <p:stCondLst>
                                            <p:cond delay="0"/>
                                          </p:stCondLst>
                                        </p:cTn>
                                        <p:tgtEl>
                                          <p:spTgt spid="33">
                                            <p:txEl>
                                              <p:pRg st="0" end="0"/>
                                            </p:txEl>
                                          </p:spTgt>
                                        </p:tgtEl>
                                        <p:attrNameLst>
                                          <p:attrName>style.visibility</p:attrName>
                                        </p:attrNameLst>
                                      </p:cBhvr>
                                      <p:to>
                                        <p:strVal val="visible"/>
                                      </p:to>
                                    </p:set>
                                    <p:animEffect transition="in" filter="fade">
                                      <p:cBhvr>
                                        <p:cTn id="111" dur="500"/>
                                        <p:tgtEl>
                                          <p:spTgt spid="33">
                                            <p:txEl>
                                              <p:pRg st="0" end="0"/>
                                            </p:txEl>
                                          </p:spTgt>
                                        </p:tgtEl>
                                      </p:cBhvr>
                                    </p:animEffect>
                                    <p:anim calcmode="lin" valueType="num">
                                      <p:cBhvr>
                                        <p:cTn id="112"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18" grpId="0"/>
      <p:bldP spid="23" grpId="0" build="p" animBg="1">
        <p:tmplLst>
          <p:tmpl>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Lst>
      </p:bldP>
      <p:bldP spid="24" grpId="0"/>
      <p:bldP spid="27" grpId="0" build="p" animBg="1">
        <p:tmplLst>
          <p:tmpl>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p:bldP spid="29" grpId="0" build="p" animBg="1">
        <p:tmplLst>
          <p:tmpl>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Graph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30" name="テキスト プレースホルダー 5"/>
          <p:cNvSpPr>
            <a:spLocks noGrp="1"/>
          </p:cNvSpPr>
          <p:nvPr>
            <p:ph type="body" sz="quarter" idx="21" hasCustomPrompt="1"/>
          </p:nvPr>
        </p:nvSpPr>
        <p:spPr>
          <a:xfrm>
            <a:off x="1366342" y="7231732"/>
            <a:ext cx="3600400" cy="2016224"/>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182766" y="7231732"/>
            <a:ext cx="3600400" cy="2016224"/>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8999190" y="7231732"/>
            <a:ext cx="3600400" cy="2016224"/>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2815614" y="7231732"/>
            <a:ext cx="3600400" cy="2016224"/>
          </a:xfrm>
        </p:spPr>
        <p:txBody>
          <a:bodyPr anchor="t">
            <a:normAutofit/>
          </a:bodyPr>
          <a:lstStyle>
            <a:lvl1pPr algn="l">
              <a:defRPr sz="2000" baseline="0"/>
            </a:lvl1pPr>
          </a:lstStyle>
          <a:p>
            <a:pPr lvl="0"/>
            <a:r>
              <a:rPr lang="en-US"/>
              <a:t>Text Here</a:t>
            </a:r>
          </a:p>
        </p:txBody>
      </p:sp>
      <p:sp>
        <p:nvSpPr>
          <p:cNvPr id="6" name="グラフ プレースホルダー 5"/>
          <p:cNvSpPr>
            <a:spLocks noGrp="1"/>
          </p:cNvSpPr>
          <p:nvPr>
            <p:ph type="chart" sz="quarter" idx="25" hasCustomPrompt="1"/>
          </p:nvPr>
        </p:nvSpPr>
        <p:spPr>
          <a:xfrm>
            <a:off x="1510358" y="2906150"/>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4" name="グラフ プレースホルダー 5"/>
          <p:cNvSpPr>
            <a:spLocks noGrp="1"/>
          </p:cNvSpPr>
          <p:nvPr>
            <p:ph type="chart" sz="quarter" idx="26" hasCustomPrompt="1"/>
          </p:nvPr>
        </p:nvSpPr>
        <p:spPr>
          <a:xfrm>
            <a:off x="5302706"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5" name="グラフ プレースホルダー 5"/>
          <p:cNvSpPr>
            <a:spLocks noGrp="1"/>
          </p:cNvSpPr>
          <p:nvPr>
            <p:ph type="chart" sz="quarter" idx="27" hasCustomPrompt="1"/>
          </p:nvPr>
        </p:nvSpPr>
        <p:spPr>
          <a:xfrm>
            <a:off x="9129752"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6" name="グラフ プレースホルダー 5"/>
          <p:cNvSpPr>
            <a:spLocks noGrp="1"/>
          </p:cNvSpPr>
          <p:nvPr>
            <p:ph type="chart" sz="quarter" idx="28" hasCustomPrompt="1"/>
          </p:nvPr>
        </p:nvSpPr>
        <p:spPr>
          <a:xfrm>
            <a:off x="12952903" y="2900254"/>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7" name="テキスト プレースホルダー 5"/>
          <p:cNvSpPr>
            <a:spLocks noGrp="1"/>
          </p:cNvSpPr>
          <p:nvPr>
            <p:ph type="body" sz="quarter" idx="15" hasCustomPrompt="1"/>
          </p:nvPr>
        </p:nvSpPr>
        <p:spPr>
          <a:xfrm>
            <a:off x="1518677" y="6727676"/>
            <a:ext cx="3448065" cy="505659"/>
          </a:xfrm>
          <a:solidFill>
            <a:schemeClr val="accent1"/>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8" name="テキスト プレースホルダー 5"/>
          <p:cNvSpPr>
            <a:spLocks noGrp="1"/>
          </p:cNvSpPr>
          <p:nvPr>
            <p:ph type="body" sz="quarter" idx="29" hasCustomPrompt="1"/>
          </p:nvPr>
        </p:nvSpPr>
        <p:spPr>
          <a:xfrm>
            <a:off x="5326782" y="6727676"/>
            <a:ext cx="3448065" cy="505659"/>
          </a:xfrm>
          <a:solidFill>
            <a:schemeClr val="accent2"/>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9" name="テキスト プレースホルダー 5"/>
          <p:cNvSpPr>
            <a:spLocks noGrp="1"/>
          </p:cNvSpPr>
          <p:nvPr>
            <p:ph type="body" sz="quarter" idx="30" hasCustomPrompt="1"/>
          </p:nvPr>
        </p:nvSpPr>
        <p:spPr>
          <a:xfrm>
            <a:off x="9143206" y="6727676"/>
            <a:ext cx="3448065" cy="505659"/>
          </a:xfrm>
          <a:solidFill>
            <a:schemeClr val="accent3"/>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40" name="テキスト プレースホルダー 5"/>
          <p:cNvSpPr>
            <a:spLocks noGrp="1"/>
          </p:cNvSpPr>
          <p:nvPr>
            <p:ph type="body" sz="quarter" idx="31" hasCustomPrompt="1"/>
          </p:nvPr>
        </p:nvSpPr>
        <p:spPr>
          <a:xfrm>
            <a:off x="12959630" y="6727676"/>
            <a:ext cx="3448065" cy="505659"/>
          </a:xfrm>
          <a:solidFill>
            <a:schemeClr val="accent4"/>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Tree>
    <p:extLst>
      <p:ext uri="{BB962C8B-B14F-4D97-AF65-F5344CB8AC3E}">
        <p14:creationId xmlns:p14="http://schemas.microsoft.com/office/powerpoint/2010/main" val="136942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7" name="表プレースホルダー 6"/>
          <p:cNvSpPr>
            <a:spLocks noGrp="1"/>
          </p:cNvSpPr>
          <p:nvPr>
            <p:ph type="tbl" sz="quarter" idx="22" hasCustomPrompt="1"/>
          </p:nvPr>
        </p:nvSpPr>
        <p:spPr>
          <a:xfrm>
            <a:off x="1798390" y="2840039"/>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3" name="表プレースホルダー 6"/>
          <p:cNvSpPr>
            <a:spLocks noGrp="1"/>
          </p:cNvSpPr>
          <p:nvPr>
            <p:ph type="tbl" sz="quarter" idx="23" hasCustomPrompt="1"/>
          </p:nvPr>
        </p:nvSpPr>
        <p:spPr>
          <a:xfrm>
            <a:off x="6766942"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4" name="表プレースホルダー 6"/>
          <p:cNvSpPr>
            <a:spLocks noGrp="1"/>
          </p:cNvSpPr>
          <p:nvPr>
            <p:ph type="tbl" sz="quarter" idx="24" hasCustomPrompt="1"/>
          </p:nvPr>
        </p:nvSpPr>
        <p:spPr>
          <a:xfrm>
            <a:off x="11735369"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5"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46" name="テキスト プレースホルダー 5"/>
          <p:cNvSpPr>
            <a:spLocks noGrp="1"/>
          </p:cNvSpPr>
          <p:nvPr>
            <p:ph type="body" sz="quarter" idx="21" hasCustomPrompt="1"/>
          </p:nvPr>
        </p:nvSpPr>
        <p:spPr>
          <a:xfrm>
            <a:off x="1251956" y="8527876"/>
            <a:ext cx="15265697"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83115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038750" y="3813742"/>
            <a:ext cx="12313368" cy="1329758"/>
          </a:xfrm>
        </p:spPr>
        <p:txBody>
          <a:bodyPr anchor="b">
            <a:noAutofit/>
          </a:bodyPr>
          <a:lstStyle>
            <a:lvl1pPr algn="l">
              <a:lnSpc>
                <a:spcPts val="9000"/>
              </a:lnSpc>
              <a:defRPr sz="4800" baseline="0">
                <a:latin typeface="Aleo-BoldItalic" pitchFamily="34" charset="0"/>
              </a:defRPr>
            </a:lvl1pPr>
          </a:lstStyle>
          <a:p>
            <a:r>
              <a:rPr lang="en-US" altLang="ja-JP"/>
              <a:t>Text</a:t>
            </a:r>
            <a:endParaRPr lang="en-US"/>
          </a:p>
        </p:txBody>
      </p:sp>
      <p:sp>
        <p:nvSpPr>
          <p:cNvPr id="3" name="サブタイトル 2"/>
          <p:cNvSpPr>
            <a:spLocks noGrp="1"/>
          </p:cNvSpPr>
          <p:nvPr>
            <p:ph type="subTitle" idx="1" hasCustomPrompt="1"/>
          </p:nvPr>
        </p:nvSpPr>
        <p:spPr>
          <a:xfrm>
            <a:off x="5038750" y="4936096"/>
            <a:ext cx="10153128" cy="567444"/>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Text</a:t>
            </a:r>
            <a:endParaRPr lang="en-US"/>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テキスト プレースホルダー 22"/>
          <p:cNvSpPr>
            <a:spLocks noGrp="1"/>
          </p:cNvSpPr>
          <p:nvPr>
            <p:ph type="body" sz="quarter" idx="13" hasCustomPrompt="1"/>
          </p:nvPr>
        </p:nvSpPr>
        <p:spPr>
          <a:xfrm>
            <a:off x="5254774" y="8095828"/>
            <a:ext cx="9289032" cy="1800200"/>
          </a:xfrm>
        </p:spPr>
        <p:txBody>
          <a:bodyPr anchor="b">
            <a:normAutofit/>
          </a:bodyPr>
          <a:lstStyle>
            <a:lvl1pPr algn="r">
              <a:defRPr sz="2400">
                <a:latin typeface="+mn-lt"/>
              </a:defRPr>
            </a:lvl1pPr>
          </a:lstStyle>
          <a:p>
            <a:pPr lvl="0"/>
            <a:r>
              <a:rPr lang="en-US"/>
              <a:t>“Text Here”</a:t>
            </a:r>
          </a:p>
        </p:txBody>
      </p:sp>
    </p:spTree>
    <p:extLst>
      <p:ext uri="{BB962C8B-B14F-4D97-AF65-F5344CB8AC3E}">
        <p14:creationId xmlns:p14="http://schemas.microsoft.com/office/powerpoint/2010/main" val="175318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6"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80">
                                          <p:stCondLst>
                                            <p:cond delay="0"/>
                                          </p:stCondLst>
                                        </p:cTn>
                                        <p:tgtEl>
                                          <p:spTgt spid="2"/>
                                        </p:tgtEl>
                                      </p:cBhvr>
                                    </p:animEffect>
                                    <p:anim calcmode="lin" valueType="num">
                                      <p:cBhvr>
                                        <p:cTn id="4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0" dur="26">
                                          <p:stCondLst>
                                            <p:cond delay="650"/>
                                          </p:stCondLst>
                                        </p:cTn>
                                        <p:tgtEl>
                                          <p:spTgt spid="2"/>
                                        </p:tgtEl>
                                      </p:cBhvr>
                                      <p:to x="100000" y="60000"/>
                                    </p:animScale>
                                    <p:animScale>
                                      <p:cBhvr>
                                        <p:cTn id="51" dur="166" decel="50000">
                                          <p:stCondLst>
                                            <p:cond delay="676"/>
                                          </p:stCondLst>
                                        </p:cTn>
                                        <p:tgtEl>
                                          <p:spTgt spid="2"/>
                                        </p:tgtEl>
                                      </p:cBhvr>
                                      <p:to x="100000" y="100000"/>
                                    </p:animScale>
                                    <p:animScale>
                                      <p:cBhvr>
                                        <p:cTn id="52" dur="26">
                                          <p:stCondLst>
                                            <p:cond delay="1312"/>
                                          </p:stCondLst>
                                        </p:cTn>
                                        <p:tgtEl>
                                          <p:spTgt spid="2"/>
                                        </p:tgtEl>
                                      </p:cBhvr>
                                      <p:to x="100000" y="80000"/>
                                    </p:animScale>
                                    <p:animScale>
                                      <p:cBhvr>
                                        <p:cTn id="53" dur="166" decel="50000">
                                          <p:stCondLst>
                                            <p:cond delay="1338"/>
                                          </p:stCondLst>
                                        </p:cTn>
                                        <p:tgtEl>
                                          <p:spTgt spid="2"/>
                                        </p:tgtEl>
                                      </p:cBhvr>
                                      <p:to x="100000" y="100000"/>
                                    </p:animScale>
                                    <p:animScale>
                                      <p:cBhvr>
                                        <p:cTn id="54" dur="26">
                                          <p:stCondLst>
                                            <p:cond delay="1642"/>
                                          </p:stCondLst>
                                        </p:cTn>
                                        <p:tgtEl>
                                          <p:spTgt spid="2"/>
                                        </p:tgtEl>
                                      </p:cBhvr>
                                      <p:to x="100000" y="90000"/>
                                    </p:animScale>
                                    <p:animScale>
                                      <p:cBhvr>
                                        <p:cTn id="55" dur="166" decel="50000">
                                          <p:stCondLst>
                                            <p:cond delay="1668"/>
                                          </p:stCondLst>
                                        </p:cTn>
                                        <p:tgtEl>
                                          <p:spTgt spid="2"/>
                                        </p:tgtEl>
                                      </p:cBhvr>
                                      <p:to x="100000" y="100000"/>
                                    </p:animScale>
                                    <p:animScale>
                                      <p:cBhvr>
                                        <p:cTn id="56" dur="26">
                                          <p:stCondLst>
                                            <p:cond delay="1808"/>
                                          </p:stCondLst>
                                        </p:cTn>
                                        <p:tgtEl>
                                          <p:spTgt spid="2"/>
                                        </p:tgtEl>
                                      </p:cBhvr>
                                      <p:to x="100000" y="95000"/>
                                    </p:animScale>
                                    <p:animScale>
                                      <p:cBhvr>
                                        <p:cTn id="57" dur="166" decel="50000">
                                          <p:stCondLst>
                                            <p:cond delay="1834"/>
                                          </p:stCondLst>
                                        </p:cTn>
                                        <p:tgtEl>
                                          <p:spTgt spid="2"/>
                                        </p:tgtEl>
                                      </p:cBhvr>
                                      <p:to x="100000" y="100000"/>
                                    </p:animScale>
                                  </p:childTnLst>
                                </p:cTn>
                              </p:par>
                            </p:childTnLst>
                          </p:cTn>
                        </p:par>
                        <p:par>
                          <p:cTn id="58" fill="hold">
                            <p:stCondLst>
                              <p:cond delay="4000"/>
                            </p:stCondLst>
                            <p:childTnLst>
                              <p:par>
                                <p:cTn id="59" presetID="47" presetClass="entr" presetSubtype="0" fill="hold" grpId="0" nodeType="after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1000"/>
                                        <p:tgtEl>
                                          <p:spTgt spid="3">
                                            <p:txEl>
                                              <p:pRg st="0" end="0"/>
                                            </p:txEl>
                                          </p:spTgt>
                                        </p:tgtEl>
                                      </p:cBhvr>
                                    </p:animEffect>
                                    <p:anim calcmode="lin" valueType="num">
                                      <p:cBhvr>
                                        <p:cTn id="6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1000"/>
                                        <p:tgtEl>
                                          <p:spTgt spid="17">
                                            <p:txEl>
                                              <p:pRg st="0" end="0"/>
                                            </p:txEl>
                                          </p:spTgt>
                                        </p:tgtEl>
                                      </p:cBhvr>
                                    </p:animEffect>
                                    <p:anim calcmode="lin" valueType="num">
                                      <p:cBhvr>
                                        <p:cTn id="67"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Graph - 1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7920881" cy="6264696"/>
          </a:xfrm>
          <a:effectLst/>
        </p:spPr>
        <p:txBody>
          <a:bodyPr>
            <a:normAutofit/>
          </a:bodyPr>
          <a:lstStyle>
            <a:lvl1pPr>
              <a:defRPr sz="2400">
                <a:solidFill>
                  <a:schemeClr val="bg1">
                    <a:lumMod val="65000"/>
                  </a:schemeClr>
                </a:solidFill>
              </a:defRPr>
            </a:lvl1pPr>
          </a:lstStyle>
          <a:p>
            <a:r>
              <a:rPr lang="en-US"/>
              <a:t>Graph</a:t>
            </a:r>
          </a:p>
        </p:txBody>
      </p:sp>
      <p:sp>
        <p:nvSpPr>
          <p:cNvPr id="28" name="テキスト プレースホルダー 5"/>
          <p:cNvSpPr>
            <a:spLocks noGrp="1"/>
          </p:cNvSpPr>
          <p:nvPr>
            <p:ph type="body" sz="quarter" idx="26" hasCustomPrompt="1"/>
          </p:nvPr>
        </p:nvSpPr>
        <p:spPr>
          <a:xfrm>
            <a:off x="9563271" y="5863580"/>
            <a:ext cx="6748737"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9543258" y="6655668"/>
            <a:ext cx="6696744" cy="2449876"/>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7062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No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329389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Graph - 1 Text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14977665" cy="4680520"/>
          </a:xfrm>
          <a:effectLst/>
        </p:spPr>
        <p:txBody>
          <a:bodyPr>
            <a:normAutofit/>
          </a:bodyPr>
          <a:lstStyle>
            <a:lvl1pPr>
              <a:defRPr sz="2400">
                <a:solidFill>
                  <a:schemeClr val="bg1">
                    <a:lumMod val="65000"/>
                  </a:schemeClr>
                </a:solidFill>
              </a:defRPr>
            </a:lvl1pPr>
          </a:lstStyle>
          <a:p>
            <a:r>
              <a:rPr lang="en-US"/>
              <a:t>Graph</a:t>
            </a:r>
          </a:p>
        </p:txBody>
      </p:sp>
      <p:sp>
        <p:nvSpPr>
          <p:cNvPr id="17"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22413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1990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 2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122487"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2599422" y="6131586"/>
            <a:ext cx="6168893"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9827343"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10304278" y="6131586"/>
            <a:ext cx="6168893"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1970030" y="7150206"/>
            <a:ext cx="6309080" cy="2098096"/>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9683330" y="7149860"/>
            <a:ext cx="6309080" cy="209809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0411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barn(inVertical)">
                                      <p:cBhvr>
                                        <p:cTn id="56" dur="500"/>
                                        <p:tgtEl>
                                          <p:spTgt spid="22">
                                            <p:bg/>
                                          </p:spTgt>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barn(inVertical)">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barn(inVertical)">
                                      <p:cBhvr>
                                        <p:cTn id="66" dur="500"/>
                                        <p:tgtEl>
                                          <p:spTgt spid="23">
                                            <p:bg/>
                                          </p:spTgt>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barn(inVertical)">
                                      <p:cBhvr>
                                        <p:cTn id="69" dur="500"/>
                                        <p:tgtEl>
                                          <p:spTgt spid="23">
                                            <p:txEl>
                                              <p:pRg st="0" end="0"/>
                                            </p:txEl>
                                          </p:spTgt>
                                        </p:tgtEl>
                                      </p:cBhvr>
                                    </p:animEffect>
                                  </p:childTnLst>
                                </p:cTn>
                              </p:par>
                            </p:childTnLst>
                          </p:cTn>
                        </p:par>
                        <p:par>
                          <p:cTn id="70" fill="hold">
                            <p:stCondLst>
                              <p:cond delay="1750"/>
                            </p:stCondLst>
                            <p:childTnLst>
                              <p:par>
                                <p:cTn id="71" presetID="42" presetClass="entr" presetSubtype="0" fill="hold" grpId="0" nodeType="afterEffect">
                                  <p:stCondLst>
                                    <p:cond delay="0"/>
                                  </p:stCondLst>
                                  <p:childTnLst>
                                    <p:set>
                                      <p:cBhvr>
                                        <p:cTn id="72" dur="1" fill="hold">
                                          <p:stCondLst>
                                            <p:cond delay="0"/>
                                          </p:stCondLst>
                                        </p:cTn>
                                        <p:tgtEl>
                                          <p:spTgt spid="30">
                                            <p:txEl>
                                              <p:pRg st="0" end="0"/>
                                            </p:txEl>
                                          </p:spTgt>
                                        </p:tgtEl>
                                        <p:attrNameLst>
                                          <p:attrName>style.visibility</p:attrName>
                                        </p:attrNameLst>
                                      </p:cBhvr>
                                      <p:to>
                                        <p:strVal val="visible"/>
                                      </p:to>
                                    </p:set>
                                    <p:animEffect transition="in" filter="fade">
                                      <p:cBhvr>
                                        <p:cTn id="73" dur="500"/>
                                        <p:tgtEl>
                                          <p:spTgt spid="30">
                                            <p:txEl>
                                              <p:pRg st="0" end="0"/>
                                            </p:txEl>
                                          </p:spTgt>
                                        </p:tgtEl>
                                      </p:cBhvr>
                                    </p:animEffect>
                                    <p:anim calcmode="lin" valueType="num">
                                      <p:cBhvr>
                                        <p:cTn id="7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2250"/>
                            </p:stCondLst>
                            <p:childTnLst>
                              <p:par>
                                <p:cTn id="77" presetID="42" presetClass="entr" presetSubtype="0" fill="hold" grpId="0" nodeType="afterEffect">
                                  <p:stCondLst>
                                    <p:cond delay="0"/>
                                  </p:stCondLst>
                                  <p:childTnLst>
                                    <p:set>
                                      <p:cBhvr>
                                        <p:cTn id="78" dur="1" fill="hold">
                                          <p:stCondLst>
                                            <p:cond delay="0"/>
                                          </p:stCondLst>
                                        </p:cTn>
                                        <p:tgtEl>
                                          <p:spTgt spid="31">
                                            <p:txEl>
                                              <p:pRg st="0" end="0"/>
                                            </p:txEl>
                                          </p:spTgt>
                                        </p:tgtEl>
                                        <p:attrNameLst>
                                          <p:attrName>style.visibility</p:attrName>
                                        </p:attrNameLst>
                                      </p:cBhvr>
                                      <p:to>
                                        <p:strVal val="visible"/>
                                      </p:to>
                                    </p:set>
                                    <p:animEffect transition="in" filter="fade">
                                      <p:cBhvr>
                                        <p:cTn id="79" dur="500"/>
                                        <p:tgtEl>
                                          <p:spTgt spid="31">
                                            <p:txEl>
                                              <p:pRg st="0" end="0"/>
                                            </p:txEl>
                                          </p:spTgt>
                                        </p:tgtEl>
                                      </p:cBhvr>
                                    </p:animEffect>
                                    <p:anim calcmode="lin" valueType="num">
                                      <p:cBhvr>
                                        <p:cTn id="8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Lst>
      </p:bldP>
      <p:bldP spid="18" grpId="0"/>
      <p:bldP spid="23" grpId="0" build="p" animBg="1">
        <p:tmplLst>
          <p:tmpl>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58966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age - 1 Column -Horizontal">
    <p:spTree>
      <p:nvGrpSpPr>
        <p:cNvPr id="1" name=""/>
        <p:cNvGrpSpPr/>
        <p:nvPr/>
      </p:nvGrpSpPr>
      <p:grpSpPr>
        <a:xfrm>
          <a:off x="0" y="0"/>
          <a:ext cx="0" cy="0"/>
          <a:chOff x="0" y="0"/>
          <a:chExt cx="0" cy="0"/>
        </a:xfrm>
      </p:grpSpPr>
      <p:sp>
        <p:nvSpPr>
          <p:cNvPr id="25" name="図プレースホルダー 7"/>
          <p:cNvSpPr>
            <a:spLocks noGrp="1" noChangeAspect="1"/>
          </p:cNvSpPr>
          <p:nvPr>
            <p:ph type="pic" sz="quarter" idx="13" hasCustomPrompt="1"/>
          </p:nvPr>
        </p:nvSpPr>
        <p:spPr>
          <a:xfrm>
            <a:off x="1582367" y="2479204"/>
            <a:ext cx="15265696" cy="4176464"/>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15064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7879804"/>
            <a:ext cx="15265697" cy="1665265"/>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0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bg/>
                                          </p:spTgt>
                                        </p:tgtEl>
                                        <p:attrNameLst>
                                          <p:attrName>style.visibility</p:attrName>
                                        </p:attrNameLst>
                                      </p:cBhvr>
                                      <p:to>
                                        <p:strVal val="visible"/>
                                      </p:to>
                                    </p:set>
                                    <p:animEffect transition="in" filter="randombar(horizontal)">
                                      <p:cBhvr>
                                        <p:cTn id="57" dur="500"/>
                                        <p:tgtEl>
                                          <p:spTgt spid="16">
                                            <p:bg/>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61" dur="500"/>
                                        <p:tgtEl>
                                          <p:spTgt spid="16">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7">
                                            <p:bg/>
                                          </p:spTgt>
                                        </p:tgtEl>
                                        <p:attrNameLst>
                                          <p:attrName>style.visibility</p:attrName>
                                        </p:attrNameLst>
                                      </p:cBhvr>
                                      <p:to>
                                        <p:strVal val="visible"/>
                                      </p:to>
                                    </p:set>
                                    <p:animEffect transition="in" filter="randombar(horizontal)">
                                      <p:cBhvr>
                                        <p:cTn id="65" dur="500"/>
                                        <p:tgtEl>
                                          <p:spTgt spid="17">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69" dur="500"/>
                                        <p:tgtEl>
                                          <p:spTgt spid="17">
                                            <p:txEl>
                                              <p:pRg st="0" end="0"/>
                                            </p:txEl>
                                          </p:spTgt>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7" grpId="0" build="p" animBg="1">
        <p:tmplLst>
          <p:tmpl>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Lst>
      </p:bldP>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1 Image - 1 Column -Horizontal">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017193"/>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06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7991078" y="276723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7991078" y="3631332"/>
            <a:ext cx="8496943"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7991079" y="579157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7991079" y="6655668"/>
            <a:ext cx="8496943"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8861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o Image - 2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078310"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1078310" y="7375748"/>
            <a:ext cx="6814885"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8694399" y="651165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8694399" y="7375748"/>
            <a:ext cx="6768751"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2803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s">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8" name="テキスト プレースホルダー 5"/>
          <p:cNvSpPr>
            <a:spLocks noGrp="1"/>
          </p:cNvSpPr>
          <p:nvPr>
            <p:ph type="body" sz="quarter" idx="21" hasCustomPrompt="1"/>
          </p:nvPr>
        </p:nvSpPr>
        <p:spPr>
          <a:xfrm>
            <a:off x="3212555"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 name="円/楕円 1"/>
          <p:cNvSpPr/>
          <p:nvPr userDrawn="1"/>
        </p:nvSpPr>
        <p:spPr>
          <a:xfrm>
            <a:off x="1654374" y="3081264"/>
            <a:ext cx="1435564" cy="143556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1</a:t>
            </a:r>
          </a:p>
        </p:txBody>
      </p:sp>
      <p:sp>
        <p:nvSpPr>
          <p:cNvPr id="22" name="テキスト プレースホルダー 5"/>
          <p:cNvSpPr>
            <a:spLocks noGrp="1"/>
          </p:cNvSpPr>
          <p:nvPr>
            <p:ph type="body" sz="quarter" idx="22" hasCustomPrompt="1"/>
          </p:nvPr>
        </p:nvSpPr>
        <p:spPr>
          <a:xfrm>
            <a:off x="3212553" y="3073080"/>
            <a:ext cx="5832650" cy="558252"/>
          </a:xfrm>
        </p:spPr>
        <p:txBody>
          <a:bodyPr anchor="b">
            <a:noAutofit/>
          </a:bodyPr>
          <a:lstStyle>
            <a:lvl1pPr algn="l">
              <a:defRPr sz="2400" baseline="0">
                <a:solidFill>
                  <a:schemeClr val="accent1">
                    <a:lumMod val="75000"/>
                  </a:schemeClr>
                </a:solidFill>
                <a:latin typeface="Aleo-BoldItalic" pitchFamily="34" charset="0"/>
              </a:defRPr>
            </a:lvl1pPr>
          </a:lstStyle>
          <a:p>
            <a:pPr lvl="0"/>
            <a:r>
              <a:rPr lang="en-US"/>
              <a:t>Text Here</a:t>
            </a:r>
          </a:p>
        </p:txBody>
      </p:sp>
      <p:sp>
        <p:nvSpPr>
          <p:cNvPr id="23" name="テキスト プレースホルダー 5"/>
          <p:cNvSpPr>
            <a:spLocks noGrp="1"/>
          </p:cNvSpPr>
          <p:nvPr>
            <p:ph type="body" sz="quarter" idx="23" hasCustomPrompt="1"/>
          </p:nvPr>
        </p:nvSpPr>
        <p:spPr>
          <a:xfrm>
            <a:off x="3212555"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4" name="円/楕円 23"/>
          <p:cNvSpPr/>
          <p:nvPr userDrawn="1"/>
        </p:nvSpPr>
        <p:spPr>
          <a:xfrm>
            <a:off x="1654374" y="5161312"/>
            <a:ext cx="1435564" cy="14355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2</a:t>
            </a:r>
          </a:p>
        </p:txBody>
      </p:sp>
      <p:sp>
        <p:nvSpPr>
          <p:cNvPr id="25" name="テキスト プレースホルダー 5"/>
          <p:cNvSpPr>
            <a:spLocks noGrp="1"/>
          </p:cNvSpPr>
          <p:nvPr>
            <p:ph type="body" sz="quarter" idx="24" hasCustomPrompt="1"/>
          </p:nvPr>
        </p:nvSpPr>
        <p:spPr>
          <a:xfrm>
            <a:off x="3212553" y="5153128"/>
            <a:ext cx="5832650" cy="558252"/>
          </a:xfrm>
        </p:spPr>
        <p:txBody>
          <a:bodyPr anchor="b">
            <a:noAutofit/>
          </a:bodyPr>
          <a:lstStyle>
            <a:lvl1pPr algn="l">
              <a:defRPr sz="2400" baseline="0">
                <a:solidFill>
                  <a:schemeClr val="accent1"/>
                </a:solidFill>
                <a:latin typeface="Aleo-BoldItalic" pitchFamily="34" charset="0"/>
              </a:defRPr>
            </a:lvl1pPr>
          </a:lstStyle>
          <a:p>
            <a:pPr lvl="0"/>
            <a:r>
              <a:rPr lang="en-US"/>
              <a:t>Text Here</a:t>
            </a:r>
          </a:p>
        </p:txBody>
      </p:sp>
      <p:sp>
        <p:nvSpPr>
          <p:cNvPr id="26" name="テキスト プレースホルダー 5"/>
          <p:cNvSpPr>
            <a:spLocks noGrp="1"/>
          </p:cNvSpPr>
          <p:nvPr>
            <p:ph type="body" sz="quarter" idx="25" hasCustomPrompt="1"/>
          </p:nvPr>
        </p:nvSpPr>
        <p:spPr>
          <a:xfrm>
            <a:off x="3212555"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7" name="円/楕円 26"/>
          <p:cNvSpPr/>
          <p:nvPr userDrawn="1"/>
        </p:nvSpPr>
        <p:spPr>
          <a:xfrm>
            <a:off x="1654374" y="7257728"/>
            <a:ext cx="1435564" cy="1435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3</a:t>
            </a:r>
          </a:p>
        </p:txBody>
      </p:sp>
      <p:sp>
        <p:nvSpPr>
          <p:cNvPr id="28" name="テキスト プレースホルダー 5"/>
          <p:cNvSpPr>
            <a:spLocks noGrp="1"/>
          </p:cNvSpPr>
          <p:nvPr>
            <p:ph type="body" sz="quarter" idx="26" hasCustomPrompt="1"/>
          </p:nvPr>
        </p:nvSpPr>
        <p:spPr>
          <a:xfrm>
            <a:off x="3212553" y="7249544"/>
            <a:ext cx="5832650" cy="558252"/>
          </a:xfrm>
        </p:spPr>
        <p:txBody>
          <a:bodyPr anchor="b">
            <a:noAutofit/>
          </a:bodyPr>
          <a:lstStyle>
            <a:lvl1pPr algn="l">
              <a:defRPr sz="2400" baseline="0">
                <a:solidFill>
                  <a:schemeClr val="accent2"/>
                </a:solidFill>
                <a:latin typeface="Aleo-BoldItalic"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10989419"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0" name="円/楕円 29"/>
          <p:cNvSpPr/>
          <p:nvPr userDrawn="1"/>
        </p:nvSpPr>
        <p:spPr>
          <a:xfrm>
            <a:off x="9431238" y="3081264"/>
            <a:ext cx="1435564" cy="143556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4</a:t>
            </a:r>
          </a:p>
        </p:txBody>
      </p:sp>
      <p:sp>
        <p:nvSpPr>
          <p:cNvPr id="31" name="テキスト プレースホルダー 5"/>
          <p:cNvSpPr>
            <a:spLocks noGrp="1"/>
          </p:cNvSpPr>
          <p:nvPr>
            <p:ph type="body" sz="quarter" idx="28" hasCustomPrompt="1"/>
          </p:nvPr>
        </p:nvSpPr>
        <p:spPr>
          <a:xfrm>
            <a:off x="10989417" y="3073080"/>
            <a:ext cx="5832650" cy="558252"/>
          </a:xfrm>
        </p:spPr>
        <p:txBody>
          <a:bodyPr anchor="b">
            <a:noAutofit/>
          </a:bodyPr>
          <a:lstStyle>
            <a:lvl1pPr algn="l">
              <a:defRPr sz="2400" baseline="0">
                <a:solidFill>
                  <a:schemeClr val="accent2">
                    <a:lumMod val="60000"/>
                    <a:lumOff val="40000"/>
                  </a:schemeClr>
                </a:solidFill>
                <a:latin typeface="Aleo-BoldItalic" pitchFamily="34" charset="0"/>
              </a:defRPr>
            </a:lvl1pPr>
          </a:lstStyle>
          <a:p>
            <a:pPr lvl="0"/>
            <a:r>
              <a:rPr lang="en-US"/>
              <a:t>Text Here</a:t>
            </a:r>
          </a:p>
        </p:txBody>
      </p:sp>
      <p:sp>
        <p:nvSpPr>
          <p:cNvPr id="32" name="テキスト プレースホルダー 5"/>
          <p:cNvSpPr>
            <a:spLocks noGrp="1"/>
          </p:cNvSpPr>
          <p:nvPr>
            <p:ph type="body" sz="quarter" idx="29" hasCustomPrompt="1"/>
          </p:nvPr>
        </p:nvSpPr>
        <p:spPr>
          <a:xfrm>
            <a:off x="10989419"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3" name="円/楕円 32"/>
          <p:cNvSpPr/>
          <p:nvPr userDrawn="1"/>
        </p:nvSpPr>
        <p:spPr>
          <a:xfrm>
            <a:off x="9431238" y="5161312"/>
            <a:ext cx="1435564" cy="14355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5</a:t>
            </a:r>
          </a:p>
        </p:txBody>
      </p:sp>
      <p:sp>
        <p:nvSpPr>
          <p:cNvPr id="34" name="テキスト プレースホルダー 5"/>
          <p:cNvSpPr>
            <a:spLocks noGrp="1"/>
          </p:cNvSpPr>
          <p:nvPr>
            <p:ph type="body" sz="quarter" idx="30" hasCustomPrompt="1"/>
          </p:nvPr>
        </p:nvSpPr>
        <p:spPr>
          <a:xfrm>
            <a:off x="10989417" y="5153128"/>
            <a:ext cx="5832650" cy="558252"/>
          </a:xfrm>
        </p:spPr>
        <p:txBody>
          <a:bodyPr anchor="b">
            <a:noAutofit/>
          </a:bodyPr>
          <a:lstStyle>
            <a:lvl1pPr algn="l">
              <a:defRPr sz="2400" baseline="0">
                <a:solidFill>
                  <a:schemeClr val="accent3"/>
                </a:solidFill>
                <a:latin typeface="Aleo-BoldItalic" pitchFamily="34" charset="0"/>
              </a:defRPr>
            </a:lvl1pPr>
          </a:lstStyle>
          <a:p>
            <a:pPr lvl="0"/>
            <a:r>
              <a:rPr lang="en-US"/>
              <a:t>Text Here</a:t>
            </a:r>
          </a:p>
        </p:txBody>
      </p:sp>
      <p:sp>
        <p:nvSpPr>
          <p:cNvPr id="35" name="テキスト プレースホルダー 5"/>
          <p:cNvSpPr>
            <a:spLocks noGrp="1"/>
          </p:cNvSpPr>
          <p:nvPr>
            <p:ph type="body" sz="quarter" idx="31" hasCustomPrompt="1"/>
          </p:nvPr>
        </p:nvSpPr>
        <p:spPr>
          <a:xfrm>
            <a:off x="10989419"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6" name="円/楕円 35"/>
          <p:cNvSpPr/>
          <p:nvPr userDrawn="1"/>
        </p:nvSpPr>
        <p:spPr>
          <a:xfrm>
            <a:off x="9431238" y="7257728"/>
            <a:ext cx="1435564" cy="14355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6</a:t>
            </a:r>
          </a:p>
        </p:txBody>
      </p:sp>
      <p:sp>
        <p:nvSpPr>
          <p:cNvPr id="37" name="テキスト プレースホルダー 5"/>
          <p:cNvSpPr>
            <a:spLocks noGrp="1"/>
          </p:cNvSpPr>
          <p:nvPr>
            <p:ph type="body" sz="quarter" idx="32" hasCustomPrompt="1"/>
          </p:nvPr>
        </p:nvSpPr>
        <p:spPr>
          <a:xfrm>
            <a:off x="10989417" y="7249544"/>
            <a:ext cx="5832650" cy="558252"/>
          </a:xfrm>
        </p:spPr>
        <p:txBody>
          <a:bodyPr anchor="b">
            <a:noAutofit/>
          </a:bodyPr>
          <a:lstStyle>
            <a:lvl1pPr algn="l">
              <a:defRPr sz="2400" baseline="0">
                <a:solidFill>
                  <a:schemeClr val="accent4"/>
                </a:solidFill>
                <a:latin typeface="Aleo-BoldItalic" pitchFamily="34" charset="0"/>
              </a:defRPr>
            </a:lvl1pPr>
          </a:lstStyle>
          <a:p>
            <a:pPr lvl="0"/>
            <a:r>
              <a:rPr lang="en-US"/>
              <a:t>Text Here</a:t>
            </a:r>
          </a:p>
        </p:txBody>
      </p:sp>
      <p:sp>
        <p:nvSpPr>
          <p:cNvPr id="38"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39"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40" name="正方形/長方形 39"/>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0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39">
                                            <p:txEl>
                                              <p:pRg st="0" end="0"/>
                                            </p:txEl>
                                          </p:spTgt>
                                        </p:tgtEl>
                                        <p:attrNameLst>
                                          <p:attrName>style.visibility</p:attrName>
                                        </p:attrNameLst>
                                      </p:cBhvr>
                                      <p:to>
                                        <p:strVal val="visible"/>
                                      </p:to>
                                    </p:set>
                                    <p:animEffect transition="in" filter="fade">
                                      <p:cBhvr>
                                        <p:cTn id="46" dur="500"/>
                                        <p:tgtEl>
                                          <p:spTgt spid="39">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par>
                          <p:cTn id="50" fill="hold">
                            <p:stCondLst>
                              <p:cond delay="750"/>
                            </p:stCondLst>
                            <p:childTnLst>
                              <p:par>
                                <p:cTn id="51" presetID="49" presetClass="entr" presetSubtype="0" decel="100000" fill="hold" grpId="0" nodeType="after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 calcmode="lin" valueType="num">
                                      <p:cBhvr>
                                        <p:cTn id="55" dur="500" fill="hold"/>
                                        <p:tgtEl>
                                          <p:spTgt spid="2"/>
                                        </p:tgtEl>
                                        <p:attrNameLst>
                                          <p:attrName>style.rotation</p:attrName>
                                        </p:attrNameLst>
                                      </p:cBhvr>
                                      <p:tavLst>
                                        <p:tav tm="0">
                                          <p:val>
                                            <p:fltVal val="360"/>
                                          </p:val>
                                        </p:tav>
                                        <p:tav tm="100000">
                                          <p:val>
                                            <p:fltVal val="0"/>
                                          </p:val>
                                        </p:tav>
                                      </p:tavLst>
                                    </p:anim>
                                    <p:animEffect transition="in" filter="fade">
                                      <p:cBhvr>
                                        <p:cTn id="56" dur="500"/>
                                        <p:tgtEl>
                                          <p:spTgt spid="2"/>
                                        </p:tgtEl>
                                      </p:cBhvr>
                                    </p:animEffect>
                                  </p:childTnLst>
                                </p:cTn>
                              </p:par>
                            </p:childTnLst>
                          </p:cTn>
                        </p:par>
                        <p:par>
                          <p:cTn id="57" fill="hold">
                            <p:stCondLst>
                              <p:cond delay="1250"/>
                            </p:stCondLst>
                            <p:childTnLst>
                              <p:par>
                                <p:cTn id="58" presetID="14" presetClass="entr" presetSubtype="1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60" dur="500"/>
                                        <p:tgtEl>
                                          <p:spTgt spid="22">
                                            <p:txEl>
                                              <p:pRg st="0" end="0"/>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3" dur="500"/>
                                        <p:tgtEl>
                                          <p:spTgt spid="18">
                                            <p:txEl>
                                              <p:pRg st="0" end="0"/>
                                            </p:tx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66" dur="500"/>
                                        <p:tgtEl>
                                          <p:spTgt spid="18">
                                            <p:txEl>
                                              <p:pRg st="1" end="1"/>
                                            </p:txEl>
                                          </p:spTgt>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69" dur="500"/>
                                        <p:tgtEl>
                                          <p:spTgt spid="18">
                                            <p:txEl>
                                              <p:pRg st="2" end="2"/>
                                            </p:txEl>
                                          </p:spTgt>
                                        </p:tgtEl>
                                      </p:cBhvr>
                                    </p:animEffect>
                                  </p:childTnLst>
                                </p:cTn>
                              </p:par>
                            </p:childTnLst>
                          </p:cTn>
                        </p:par>
                        <p:par>
                          <p:cTn id="70" fill="hold">
                            <p:stCondLst>
                              <p:cond delay="1750"/>
                            </p:stCondLst>
                            <p:childTnLst>
                              <p:par>
                                <p:cTn id="71" presetID="49" presetClass="entr" presetSubtype="0" decel="10000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 calcmode="lin" valueType="num">
                                      <p:cBhvr>
                                        <p:cTn id="75" dur="500" fill="hold"/>
                                        <p:tgtEl>
                                          <p:spTgt spid="24"/>
                                        </p:tgtEl>
                                        <p:attrNameLst>
                                          <p:attrName>style.rotation</p:attrName>
                                        </p:attrNameLst>
                                      </p:cBhvr>
                                      <p:tavLst>
                                        <p:tav tm="0">
                                          <p:val>
                                            <p:fltVal val="360"/>
                                          </p:val>
                                        </p:tav>
                                        <p:tav tm="100000">
                                          <p:val>
                                            <p:fltVal val="0"/>
                                          </p:val>
                                        </p:tav>
                                      </p:tavLst>
                                    </p:anim>
                                    <p:animEffect transition="in" filter="fade">
                                      <p:cBhvr>
                                        <p:cTn id="76" dur="500"/>
                                        <p:tgtEl>
                                          <p:spTgt spid="24"/>
                                        </p:tgtEl>
                                      </p:cBhvr>
                                    </p:animEffect>
                                  </p:childTnLst>
                                </p:cTn>
                              </p:par>
                            </p:childTnLst>
                          </p:cTn>
                        </p:par>
                        <p:par>
                          <p:cTn id="77" fill="hold">
                            <p:stCondLst>
                              <p:cond delay="2250"/>
                            </p:stCondLst>
                            <p:childTnLst>
                              <p:par>
                                <p:cTn id="78" presetID="14" presetClass="entr" presetSubtype="10" fill="hold" grpId="0" nodeType="afterEffect">
                                  <p:stCondLst>
                                    <p:cond delay="0"/>
                                  </p:stCondLst>
                                  <p:childTnLst>
                                    <p:set>
                                      <p:cBhvr>
                                        <p:cTn id="79"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0" dur="500"/>
                                        <p:tgtEl>
                                          <p:spTgt spid="25">
                                            <p:txEl>
                                              <p:pRg st="0" end="0"/>
                                            </p:txEl>
                                          </p:spTgt>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3" dur="500"/>
                                        <p:tgtEl>
                                          <p:spTgt spid="23">
                                            <p:txEl>
                                              <p:pRg st="0" end="0"/>
                                            </p:txEl>
                                          </p:spTgt>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86" dur="500"/>
                                        <p:tgtEl>
                                          <p:spTgt spid="23">
                                            <p:txEl>
                                              <p:pRg st="1" end="1"/>
                                            </p:txEl>
                                          </p:spTgt>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89" dur="500"/>
                                        <p:tgtEl>
                                          <p:spTgt spid="23">
                                            <p:txEl>
                                              <p:pRg st="2" end="2"/>
                                            </p:txEl>
                                          </p:spTgt>
                                        </p:tgtEl>
                                      </p:cBhvr>
                                    </p:animEffect>
                                  </p:childTnLst>
                                </p:cTn>
                              </p:par>
                            </p:childTnLst>
                          </p:cTn>
                        </p:par>
                        <p:par>
                          <p:cTn id="90" fill="hold">
                            <p:stCondLst>
                              <p:cond delay="2750"/>
                            </p:stCondLst>
                            <p:childTnLst>
                              <p:par>
                                <p:cTn id="91" presetID="49" presetClass="entr" presetSubtype="0" decel="100000"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p:cTn id="93" dur="500" fill="hold"/>
                                        <p:tgtEl>
                                          <p:spTgt spid="27"/>
                                        </p:tgtEl>
                                        <p:attrNameLst>
                                          <p:attrName>ppt_w</p:attrName>
                                        </p:attrNameLst>
                                      </p:cBhvr>
                                      <p:tavLst>
                                        <p:tav tm="0">
                                          <p:val>
                                            <p:fltVal val="0"/>
                                          </p:val>
                                        </p:tav>
                                        <p:tav tm="100000">
                                          <p:val>
                                            <p:strVal val="#ppt_w"/>
                                          </p:val>
                                        </p:tav>
                                      </p:tavLst>
                                    </p:anim>
                                    <p:anim calcmode="lin" valueType="num">
                                      <p:cBhvr>
                                        <p:cTn id="94" dur="500" fill="hold"/>
                                        <p:tgtEl>
                                          <p:spTgt spid="27"/>
                                        </p:tgtEl>
                                        <p:attrNameLst>
                                          <p:attrName>ppt_h</p:attrName>
                                        </p:attrNameLst>
                                      </p:cBhvr>
                                      <p:tavLst>
                                        <p:tav tm="0">
                                          <p:val>
                                            <p:fltVal val="0"/>
                                          </p:val>
                                        </p:tav>
                                        <p:tav tm="100000">
                                          <p:val>
                                            <p:strVal val="#ppt_h"/>
                                          </p:val>
                                        </p:tav>
                                      </p:tavLst>
                                    </p:anim>
                                    <p:anim calcmode="lin" valueType="num">
                                      <p:cBhvr>
                                        <p:cTn id="95" dur="500" fill="hold"/>
                                        <p:tgtEl>
                                          <p:spTgt spid="27"/>
                                        </p:tgtEl>
                                        <p:attrNameLst>
                                          <p:attrName>style.rotation</p:attrName>
                                        </p:attrNameLst>
                                      </p:cBhvr>
                                      <p:tavLst>
                                        <p:tav tm="0">
                                          <p:val>
                                            <p:fltVal val="360"/>
                                          </p:val>
                                        </p:tav>
                                        <p:tav tm="100000">
                                          <p:val>
                                            <p:fltVal val="0"/>
                                          </p:val>
                                        </p:tav>
                                      </p:tavLst>
                                    </p:anim>
                                    <p:animEffect transition="in" filter="fade">
                                      <p:cBhvr>
                                        <p:cTn id="96" dur="500"/>
                                        <p:tgtEl>
                                          <p:spTgt spid="27"/>
                                        </p:tgtEl>
                                      </p:cBhvr>
                                    </p:animEffect>
                                  </p:childTnLst>
                                </p:cTn>
                              </p:par>
                            </p:childTnLst>
                          </p:cTn>
                        </p:par>
                        <p:par>
                          <p:cTn id="97" fill="hold">
                            <p:stCondLst>
                              <p:cond delay="3250"/>
                            </p:stCondLst>
                            <p:childTnLst>
                              <p:par>
                                <p:cTn id="98" presetID="14" presetClass="entr" presetSubtype="10" fill="hold" grpId="0" nodeType="afterEffect">
                                  <p:stCondLst>
                                    <p:cond delay="0"/>
                                  </p:stCondLst>
                                  <p:childTnLst>
                                    <p:set>
                                      <p:cBhvr>
                                        <p:cTn id="99"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100" dur="500"/>
                                        <p:tgtEl>
                                          <p:spTgt spid="28">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103" dur="500"/>
                                        <p:tgtEl>
                                          <p:spTgt spid="26">
                                            <p:txEl>
                                              <p:pRg st="0" end="0"/>
                                            </p:txEl>
                                          </p:spTgt>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106" dur="500"/>
                                        <p:tgtEl>
                                          <p:spTgt spid="26">
                                            <p:txEl>
                                              <p:pRg st="1" end="1"/>
                                            </p:txEl>
                                          </p:spTgt>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26">
                                            <p:txEl>
                                              <p:pRg st="2" end="2"/>
                                            </p:txEl>
                                          </p:spTgt>
                                        </p:tgtEl>
                                        <p:attrNameLst>
                                          <p:attrName>style.visibility</p:attrName>
                                        </p:attrNameLst>
                                      </p:cBhvr>
                                      <p:to>
                                        <p:strVal val="visible"/>
                                      </p:to>
                                    </p:set>
                                    <p:animEffect transition="in" filter="randombar(horizontal)">
                                      <p:cBhvr>
                                        <p:cTn id="109" dur="500"/>
                                        <p:tgtEl>
                                          <p:spTgt spid="26">
                                            <p:txEl>
                                              <p:pRg st="2" end="2"/>
                                            </p:txEl>
                                          </p:spTgt>
                                        </p:tgtEl>
                                      </p:cBhvr>
                                    </p:animEffect>
                                  </p:childTnLst>
                                </p:cTn>
                              </p:par>
                            </p:childTnLst>
                          </p:cTn>
                        </p:par>
                        <p:par>
                          <p:cTn id="110" fill="hold">
                            <p:stCondLst>
                              <p:cond delay="3750"/>
                            </p:stCondLst>
                            <p:childTnLst>
                              <p:par>
                                <p:cTn id="111" presetID="49" presetClass="entr" presetSubtype="0" decel="10000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p:cTn id="113" dur="500" fill="hold"/>
                                        <p:tgtEl>
                                          <p:spTgt spid="30"/>
                                        </p:tgtEl>
                                        <p:attrNameLst>
                                          <p:attrName>ppt_w</p:attrName>
                                        </p:attrNameLst>
                                      </p:cBhvr>
                                      <p:tavLst>
                                        <p:tav tm="0">
                                          <p:val>
                                            <p:fltVal val="0"/>
                                          </p:val>
                                        </p:tav>
                                        <p:tav tm="100000">
                                          <p:val>
                                            <p:strVal val="#ppt_w"/>
                                          </p:val>
                                        </p:tav>
                                      </p:tavLst>
                                    </p:anim>
                                    <p:anim calcmode="lin" valueType="num">
                                      <p:cBhvr>
                                        <p:cTn id="114" dur="500" fill="hold"/>
                                        <p:tgtEl>
                                          <p:spTgt spid="30"/>
                                        </p:tgtEl>
                                        <p:attrNameLst>
                                          <p:attrName>ppt_h</p:attrName>
                                        </p:attrNameLst>
                                      </p:cBhvr>
                                      <p:tavLst>
                                        <p:tav tm="0">
                                          <p:val>
                                            <p:fltVal val="0"/>
                                          </p:val>
                                        </p:tav>
                                        <p:tav tm="100000">
                                          <p:val>
                                            <p:strVal val="#ppt_h"/>
                                          </p:val>
                                        </p:tav>
                                      </p:tavLst>
                                    </p:anim>
                                    <p:anim calcmode="lin" valueType="num">
                                      <p:cBhvr>
                                        <p:cTn id="115" dur="500" fill="hold"/>
                                        <p:tgtEl>
                                          <p:spTgt spid="30"/>
                                        </p:tgtEl>
                                        <p:attrNameLst>
                                          <p:attrName>style.rotation</p:attrName>
                                        </p:attrNameLst>
                                      </p:cBhvr>
                                      <p:tavLst>
                                        <p:tav tm="0">
                                          <p:val>
                                            <p:fltVal val="360"/>
                                          </p:val>
                                        </p:tav>
                                        <p:tav tm="100000">
                                          <p:val>
                                            <p:fltVal val="0"/>
                                          </p:val>
                                        </p:tav>
                                      </p:tavLst>
                                    </p:anim>
                                    <p:animEffect transition="in" filter="fade">
                                      <p:cBhvr>
                                        <p:cTn id="116" dur="500"/>
                                        <p:tgtEl>
                                          <p:spTgt spid="30"/>
                                        </p:tgtEl>
                                      </p:cBhvr>
                                    </p:animEffect>
                                  </p:childTnLst>
                                </p:cTn>
                              </p:par>
                            </p:childTnLst>
                          </p:cTn>
                        </p:par>
                        <p:par>
                          <p:cTn id="117" fill="hold">
                            <p:stCondLst>
                              <p:cond delay="4250"/>
                            </p:stCondLst>
                            <p:childTnLst>
                              <p:par>
                                <p:cTn id="118" presetID="14" presetClass="entr" presetSubtype="10" fill="hold" grpId="0" nodeType="afterEffect">
                                  <p:stCondLst>
                                    <p:cond delay="0"/>
                                  </p:stCondLst>
                                  <p:childTnLst>
                                    <p:set>
                                      <p:cBhvr>
                                        <p:cTn id="119"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120" dur="500"/>
                                        <p:tgtEl>
                                          <p:spTgt spid="31">
                                            <p:txEl>
                                              <p:pRg st="0" end="0"/>
                                            </p:txEl>
                                          </p:spTgt>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23" dur="500"/>
                                        <p:tgtEl>
                                          <p:spTgt spid="29">
                                            <p:txEl>
                                              <p:pRg st="0" end="0"/>
                                            </p:txEl>
                                          </p:spTgt>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126" dur="500"/>
                                        <p:tgtEl>
                                          <p:spTgt spid="29">
                                            <p:txEl>
                                              <p:pRg st="1" end="1"/>
                                            </p:txEl>
                                          </p:spTgt>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129" dur="500"/>
                                        <p:tgtEl>
                                          <p:spTgt spid="29">
                                            <p:txEl>
                                              <p:pRg st="2" end="2"/>
                                            </p:txEl>
                                          </p:spTgt>
                                        </p:tgtEl>
                                      </p:cBhvr>
                                    </p:animEffect>
                                  </p:childTnLst>
                                </p:cTn>
                              </p:par>
                            </p:childTnLst>
                          </p:cTn>
                        </p:par>
                        <p:par>
                          <p:cTn id="130" fill="hold">
                            <p:stCondLst>
                              <p:cond delay="4750"/>
                            </p:stCondLst>
                            <p:childTnLst>
                              <p:par>
                                <p:cTn id="131" presetID="49" presetClass="entr" presetSubtype="0" decel="100000"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500" fill="hold"/>
                                        <p:tgtEl>
                                          <p:spTgt spid="33"/>
                                        </p:tgtEl>
                                        <p:attrNameLst>
                                          <p:attrName>ppt_w</p:attrName>
                                        </p:attrNameLst>
                                      </p:cBhvr>
                                      <p:tavLst>
                                        <p:tav tm="0">
                                          <p:val>
                                            <p:fltVal val="0"/>
                                          </p:val>
                                        </p:tav>
                                        <p:tav tm="100000">
                                          <p:val>
                                            <p:strVal val="#ppt_w"/>
                                          </p:val>
                                        </p:tav>
                                      </p:tavLst>
                                    </p:anim>
                                    <p:anim calcmode="lin" valueType="num">
                                      <p:cBhvr>
                                        <p:cTn id="134" dur="500" fill="hold"/>
                                        <p:tgtEl>
                                          <p:spTgt spid="33"/>
                                        </p:tgtEl>
                                        <p:attrNameLst>
                                          <p:attrName>ppt_h</p:attrName>
                                        </p:attrNameLst>
                                      </p:cBhvr>
                                      <p:tavLst>
                                        <p:tav tm="0">
                                          <p:val>
                                            <p:fltVal val="0"/>
                                          </p:val>
                                        </p:tav>
                                        <p:tav tm="100000">
                                          <p:val>
                                            <p:strVal val="#ppt_h"/>
                                          </p:val>
                                        </p:tav>
                                      </p:tavLst>
                                    </p:anim>
                                    <p:anim calcmode="lin" valueType="num">
                                      <p:cBhvr>
                                        <p:cTn id="135" dur="500" fill="hold"/>
                                        <p:tgtEl>
                                          <p:spTgt spid="33"/>
                                        </p:tgtEl>
                                        <p:attrNameLst>
                                          <p:attrName>style.rotation</p:attrName>
                                        </p:attrNameLst>
                                      </p:cBhvr>
                                      <p:tavLst>
                                        <p:tav tm="0">
                                          <p:val>
                                            <p:fltVal val="360"/>
                                          </p:val>
                                        </p:tav>
                                        <p:tav tm="100000">
                                          <p:val>
                                            <p:fltVal val="0"/>
                                          </p:val>
                                        </p:tav>
                                      </p:tavLst>
                                    </p:anim>
                                    <p:animEffect transition="in" filter="fade">
                                      <p:cBhvr>
                                        <p:cTn id="136" dur="500"/>
                                        <p:tgtEl>
                                          <p:spTgt spid="33"/>
                                        </p:tgtEl>
                                      </p:cBhvr>
                                    </p:animEffect>
                                  </p:childTnLst>
                                </p:cTn>
                              </p:par>
                            </p:childTnLst>
                          </p:cTn>
                        </p:par>
                        <p:par>
                          <p:cTn id="137" fill="hold">
                            <p:stCondLst>
                              <p:cond delay="5250"/>
                            </p:stCondLst>
                            <p:childTnLst>
                              <p:par>
                                <p:cTn id="138" presetID="14" presetClass="entr" presetSubtype="10" fill="hold" grpId="0" nodeType="afterEffect">
                                  <p:stCondLst>
                                    <p:cond delay="0"/>
                                  </p:stCondLst>
                                  <p:childTnLst>
                                    <p:set>
                                      <p:cBhvr>
                                        <p:cTn id="139"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140" dur="500"/>
                                        <p:tgtEl>
                                          <p:spTgt spid="34">
                                            <p:txEl>
                                              <p:pRg st="0" end="0"/>
                                            </p:txEl>
                                          </p:spTgt>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143" dur="500"/>
                                        <p:tgtEl>
                                          <p:spTgt spid="32">
                                            <p:txEl>
                                              <p:pRg st="0" end="0"/>
                                            </p:txEl>
                                          </p:spTgt>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32">
                                            <p:txEl>
                                              <p:pRg st="1" end="1"/>
                                            </p:txEl>
                                          </p:spTgt>
                                        </p:tgtEl>
                                        <p:attrNameLst>
                                          <p:attrName>style.visibility</p:attrName>
                                        </p:attrNameLst>
                                      </p:cBhvr>
                                      <p:to>
                                        <p:strVal val="visible"/>
                                      </p:to>
                                    </p:set>
                                    <p:animEffect transition="in" filter="randombar(horizontal)">
                                      <p:cBhvr>
                                        <p:cTn id="146" dur="500"/>
                                        <p:tgtEl>
                                          <p:spTgt spid="32">
                                            <p:txEl>
                                              <p:pRg st="1" end="1"/>
                                            </p:txEl>
                                          </p:spTgt>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32">
                                            <p:txEl>
                                              <p:pRg st="2" end="2"/>
                                            </p:txEl>
                                          </p:spTgt>
                                        </p:tgtEl>
                                        <p:attrNameLst>
                                          <p:attrName>style.visibility</p:attrName>
                                        </p:attrNameLst>
                                      </p:cBhvr>
                                      <p:to>
                                        <p:strVal val="visible"/>
                                      </p:to>
                                    </p:set>
                                    <p:animEffect transition="in" filter="randombar(horizontal)">
                                      <p:cBhvr>
                                        <p:cTn id="149" dur="500"/>
                                        <p:tgtEl>
                                          <p:spTgt spid="32">
                                            <p:txEl>
                                              <p:pRg st="2" end="2"/>
                                            </p:txEl>
                                          </p:spTgt>
                                        </p:tgtEl>
                                      </p:cBhvr>
                                    </p:animEffect>
                                  </p:childTnLst>
                                </p:cTn>
                              </p:par>
                            </p:childTnLst>
                          </p:cTn>
                        </p:par>
                        <p:par>
                          <p:cTn id="150" fill="hold">
                            <p:stCondLst>
                              <p:cond delay="5750"/>
                            </p:stCondLst>
                            <p:childTnLst>
                              <p:par>
                                <p:cTn id="151" presetID="49" presetClass="entr" presetSubtype="0" decel="100000" fill="hold" grpId="0" nodeType="afterEffect">
                                  <p:stCondLst>
                                    <p:cond delay="0"/>
                                  </p:stCondLst>
                                  <p:childTnLst>
                                    <p:set>
                                      <p:cBhvr>
                                        <p:cTn id="152" dur="1" fill="hold">
                                          <p:stCondLst>
                                            <p:cond delay="0"/>
                                          </p:stCondLst>
                                        </p:cTn>
                                        <p:tgtEl>
                                          <p:spTgt spid="36"/>
                                        </p:tgtEl>
                                        <p:attrNameLst>
                                          <p:attrName>style.visibility</p:attrName>
                                        </p:attrNameLst>
                                      </p:cBhvr>
                                      <p:to>
                                        <p:strVal val="visible"/>
                                      </p:to>
                                    </p:set>
                                    <p:anim calcmode="lin" valueType="num">
                                      <p:cBhvr>
                                        <p:cTn id="153" dur="500" fill="hold"/>
                                        <p:tgtEl>
                                          <p:spTgt spid="36"/>
                                        </p:tgtEl>
                                        <p:attrNameLst>
                                          <p:attrName>ppt_w</p:attrName>
                                        </p:attrNameLst>
                                      </p:cBhvr>
                                      <p:tavLst>
                                        <p:tav tm="0">
                                          <p:val>
                                            <p:fltVal val="0"/>
                                          </p:val>
                                        </p:tav>
                                        <p:tav tm="100000">
                                          <p:val>
                                            <p:strVal val="#ppt_w"/>
                                          </p:val>
                                        </p:tav>
                                      </p:tavLst>
                                    </p:anim>
                                    <p:anim calcmode="lin" valueType="num">
                                      <p:cBhvr>
                                        <p:cTn id="154" dur="500" fill="hold"/>
                                        <p:tgtEl>
                                          <p:spTgt spid="36"/>
                                        </p:tgtEl>
                                        <p:attrNameLst>
                                          <p:attrName>ppt_h</p:attrName>
                                        </p:attrNameLst>
                                      </p:cBhvr>
                                      <p:tavLst>
                                        <p:tav tm="0">
                                          <p:val>
                                            <p:fltVal val="0"/>
                                          </p:val>
                                        </p:tav>
                                        <p:tav tm="100000">
                                          <p:val>
                                            <p:strVal val="#ppt_h"/>
                                          </p:val>
                                        </p:tav>
                                      </p:tavLst>
                                    </p:anim>
                                    <p:anim calcmode="lin" valueType="num">
                                      <p:cBhvr>
                                        <p:cTn id="155" dur="500" fill="hold"/>
                                        <p:tgtEl>
                                          <p:spTgt spid="36"/>
                                        </p:tgtEl>
                                        <p:attrNameLst>
                                          <p:attrName>style.rotation</p:attrName>
                                        </p:attrNameLst>
                                      </p:cBhvr>
                                      <p:tavLst>
                                        <p:tav tm="0">
                                          <p:val>
                                            <p:fltVal val="360"/>
                                          </p:val>
                                        </p:tav>
                                        <p:tav tm="100000">
                                          <p:val>
                                            <p:fltVal val="0"/>
                                          </p:val>
                                        </p:tav>
                                      </p:tavLst>
                                    </p:anim>
                                    <p:animEffect transition="in" filter="fade">
                                      <p:cBhvr>
                                        <p:cTn id="156" dur="500"/>
                                        <p:tgtEl>
                                          <p:spTgt spid="36"/>
                                        </p:tgtEl>
                                      </p:cBhvr>
                                    </p:animEffect>
                                  </p:childTnLst>
                                </p:cTn>
                              </p:par>
                            </p:childTnLst>
                          </p:cTn>
                        </p:par>
                        <p:par>
                          <p:cTn id="157" fill="hold">
                            <p:stCondLst>
                              <p:cond delay="6250"/>
                            </p:stCondLst>
                            <p:childTnLst>
                              <p:par>
                                <p:cTn id="158" presetID="14" presetClass="entr" presetSubtype="10" fill="hold" grpId="0" nodeType="afterEffect">
                                  <p:stCondLst>
                                    <p:cond delay="0"/>
                                  </p:stCondLst>
                                  <p:childTnLst>
                                    <p:set>
                                      <p:cBhvr>
                                        <p:cTn id="15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160" dur="500"/>
                                        <p:tgtEl>
                                          <p:spTgt spid="37">
                                            <p:txEl>
                                              <p:pRg st="0" end="0"/>
                                            </p:txEl>
                                          </p:spTgt>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63" dur="500"/>
                                        <p:tgtEl>
                                          <p:spTgt spid="35">
                                            <p:txEl>
                                              <p:pRg st="0" end="0"/>
                                            </p:txEl>
                                          </p:spTgt>
                                        </p:tgtEl>
                                      </p:cBhvr>
                                    </p:animEffect>
                                  </p:childTnLst>
                                </p:cTn>
                              </p:par>
                              <p:par>
                                <p:cTn id="164" presetID="14" presetClass="entr" presetSubtype="10" fill="hold" grpId="0" nodeType="withEffect">
                                  <p:stCondLst>
                                    <p:cond delay="0"/>
                                  </p:stCondLst>
                                  <p:childTnLst>
                                    <p:set>
                                      <p:cBhvr>
                                        <p:cTn id="165"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66" dur="500"/>
                                        <p:tgtEl>
                                          <p:spTgt spid="35">
                                            <p:txEl>
                                              <p:pRg st="1" end="1"/>
                                            </p:txEl>
                                          </p:spTgt>
                                        </p:tgtEl>
                                      </p:cBhvr>
                                    </p:animEffect>
                                  </p:childTnLst>
                                </p:cTn>
                              </p:par>
                              <p:par>
                                <p:cTn id="167" presetID="14" presetClass="entr" presetSubtype="10" fill="hold" grpId="0" nodeType="withEffect">
                                  <p:stCondLst>
                                    <p:cond delay="0"/>
                                  </p:stCondLst>
                                  <p:childTnLst>
                                    <p:set>
                                      <p:cBhvr>
                                        <p:cTn id="168"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69"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 grpId="0" animBg="1"/>
      <p:bldP spid="22" grpId="0" build="p">
        <p:tmplLst>
          <p:tmpl lvl="1">
            <p:tnLst>
              <p:par>
                <p:cTn presetID="14" presetClass="entr" presetSubtype="1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randombar(horizontal)">
                      <p:cBhvr>
                        <p:cTn dur="500"/>
                        <p:tgtEl>
                          <p:spTgt spid="22"/>
                        </p:tgtEl>
                      </p:cBhvr>
                    </p:animEffect>
                  </p:childTnLst>
                </p:cTn>
              </p:par>
            </p:tnLst>
          </p:tmpl>
        </p:tmplLst>
      </p:bldP>
      <p:bldP spid="23" grpId="0" build="p">
        <p:tmplLst>
          <p:tmpl lvl="1">
            <p:tnLst>
              <p:par>
                <p:cTn presetID="14" presetClass="entr" presetSubtype="1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animBg="1"/>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7" grpId="0" animBg="1"/>
      <p:bldP spid="28" grpId="0" build="p">
        <p:tmplLst>
          <p:tmpl lvl="1">
            <p:tnLst>
              <p:par>
                <p:cTn presetID="14" presetClass="entr" presetSubtype="1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0" grpId="0" animBg="1"/>
      <p:bldP spid="31" grpId="0" build="p">
        <p:tmplLst>
          <p:tmpl lvl="1">
            <p:tnLst>
              <p:par>
                <p:cTn presetID="14"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animBg="1"/>
      <p:bldP spid="34" grpId="0" build="p">
        <p:tmplLst>
          <p:tmpl lvl="1">
            <p:tnLst>
              <p:par>
                <p:cTn presetID="14" presetClass="entr" presetSubtype="1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Lst>
      </p:bldP>
      <p:bldP spid="35" grpId="0" build="p">
        <p:tmplLst>
          <p:tmpl lvl="1">
            <p:tnLst>
              <p:par>
                <p:cTn presetID="14" presetClass="entr" presetSubtype="1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36" grpId="0" animBg="1"/>
      <p:bldP spid="37" grpId="0" build="p">
        <p:tmplLst>
          <p:tmpl lvl="1">
            <p:tnLst>
              <p:par>
                <p:cTn presetID="14" presetClass="entr" presetSubtype="1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102778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168804"/>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807796"/>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383861"/>
            <a:ext cx="15265697" cy="1161208"/>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4834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16">
                                            <p:bg/>
                                          </p:spTgt>
                                        </p:tgtEl>
                                        <p:attrNameLst>
                                          <p:attrName>style.visibility</p:attrName>
                                        </p:attrNameLst>
                                      </p:cBhvr>
                                      <p:to>
                                        <p:strVal val="visible"/>
                                      </p:to>
                                    </p:set>
                                    <p:anim calcmode="lin" valueType="num">
                                      <p:cBhvr additive="base">
                                        <p:cTn id="44"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45" dur="500" fill="hold"/>
                                        <p:tgtEl>
                                          <p:spTgt spid="16">
                                            <p:bg/>
                                          </p:spTgt>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grpId="0" nodeType="after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 calcmode="lin" valueType="num">
                                      <p:cBhvr additive="base">
                                        <p:cTn id="4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8" fill="hold" grpId="0" nodeType="afterEffect">
                                  <p:stCondLst>
                                    <p:cond delay="0"/>
                                  </p:stCondLst>
                                  <p:childTnLst>
                                    <p:set>
                                      <p:cBhvr>
                                        <p:cTn id="53" dur="1" fill="hold">
                                          <p:stCondLst>
                                            <p:cond delay="0"/>
                                          </p:stCondLst>
                                        </p:cTn>
                                        <p:tgtEl>
                                          <p:spTgt spid="17">
                                            <p:bg/>
                                          </p:spTgt>
                                        </p:tgtEl>
                                        <p:attrNameLst>
                                          <p:attrName>style.visibility</p:attrName>
                                        </p:attrNameLst>
                                      </p:cBhvr>
                                      <p:to>
                                        <p:strVal val="visible"/>
                                      </p:to>
                                    </p:set>
                                    <p:anim calcmode="lin" valueType="num">
                                      <p:cBhvr additive="base">
                                        <p:cTn id="54"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7">
                                            <p:bg/>
                                          </p:spTgt>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8" fill="hold" grpId="0" nodeType="after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grpId="0" nodeType="afterEffect">
                                  <p:stCondLst>
                                    <p:cond delay="500"/>
                                  </p:stCondLst>
                                  <p:childTnLst>
                                    <p:set>
                                      <p:cBhvr>
                                        <p:cTn id="63" dur="1" fill="hold">
                                          <p:stCondLst>
                                            <p:cond delay="0"/>
                                          </p:stCondLst>
                                        </p:cTn>
                                        <p:tgtEl>
                                          <p:spTgt spid="18">
                                            <p:txEl>
                                              <p:pRg st="0" end="0"/>
                                            </p:txEl>
                                          </p:spTgt>
                                        </p:tgtEl>
                                        <p:attrNameLst>
                                          <p:attrName>style.visibility</p:attrName>
                                        </p:attrNameLst>
                                      </p:cBhvr>
                                      <p:to>
                                        <p:strVal val="visible"/>
                                      </p:to>
                                    </p:set>
                                    <p:anim calcmode="lin" valueType="num">
                                      <p:cBhvr additive="base">
                                        <p:cTn id="6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256569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7879804"/>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22"/>
          <p:cNvSpPr>
            <a:spLocks noGrp="1"/>
          </p:cNvSpPr>
          <p:nvPr>
            <p:ph type="body" sz="quarter" idx="13" hasCustomPrompt="1"/>
          </p:nvPr>
        </p:nvSpPr>
        <p:spPr>
          <a:xfrm>
            <a:off x="2158430" y="8095828"/>
            <a:ext cx="13969552" cy="1800200"/>
          </a:xfrm>
        </p:spPr>
        <p:txBody>
          <a:bodyPr anchor="ctr">
            <a:normAutofit/>
          </a:bodyPr>
          <a:lstStyle>
            <a:lvl1pPr algn="ctr">
              <a:defRPr sz="4400">
                <a:latin typeface="Aleo-BoldItalic" pitchFamily="34" charset="0"/>
              </a:defRPr>
            </a:lvl1pPr>
          </a:lstStyle>
          <a:p>
            <a:pPr lvl="0"/>
            <a:r>
              <a:rPr lang="en-US"/>
              <a:t>“Text Here”</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33589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502246" y="7807796"/>
            <a:ext cx="14905656" cy="1296144"/>
          </a:xfrm>
        </p:spPr>
        <p:txBody>
          <a:bodyPr anchor="b">
            <a:normAutofit/>
          </a:bodyPr>
          <a:lstStyle>
            <a:lvl1pPr algn="l">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502246" y="8887916"/>
            <a:ext cx="14905656" cy="864096"/>
          </a:xfrm>
        </p:spPr>
        <p:txBody>
          <a:bodyPr anchor="t">
            <a:normAutofit/>
          </a:bodyPr>
          <a:lstStyle>
            <a:lvl1pPr algn="l">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424159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1654374" y="5359524"/>
            <a:ext cx="14905656" cy="1296144"/>
          </a:xfrm>
        </p:spPr>
        <p:txBody>
          <a:bodyPr anchor="b">
            <a:normAutofit/>
          </a:bodyPr>
          <a:lstStyle>
            <a:lvl1pPr algn="ctr">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1654374" y="6439644"/>
            <a:ext cx="14905656" cy="864096"/>
          </a:xfrm>
        </p:spPr>
        <p:txBody>
          <a:bodyPr anchor="t">
            <a:normAutofit/>
          </a:bodyPr>
          <a:lstStyle>
            <a:lvl1pPr algn="ctr">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13817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3 ">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1375455"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3" name="テキスト プレースホルダー 5"/>
          <p:cNvSpPr>
            <a:spLocks noGrp="1"/>
          </p:cNvSpPr>
          <p:nvPr>
            <p:ph type="body" sz="quarter" idx="21" hasCustomPrompt="1"/>
          </p:nvPr>
        </p:nvSpPr>
        <p:spPr>
          <a:xfrm>
            <a:off x="11519470" y="462980"/>
            <a:ext cx="6552728" cy="2808312"/>
          </a:xfrm>
        </p:spPr>
        <p:txBody>
          <a:bodyPr anchor="b">
            <a:normAutofit/>
          </a:bodyPr>
          <a:lstStyle>
            <a:lvl1pPr algn="l">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1519470" y="3271292"/>
            <a:ext cx="6552728" cy="1584176"/>
          </a:xfrm>
        </p:spPr>
        <p:txBody>
          <a:bodyPr anchor="t">
            <a:normAutofit/>
          </a:bodyPr>
          <a:lstStyle>
            <a:lvl1pPr algn="l">
              <a:defRPr sz="2800" baseline="0">
                <a:solidFill>
                  <a:schemeClr val="tx1"/>
                </a:solidFill>
                <a:latin typeface="Aleo-LightItalic" pitchFamily="34" charset="0"/>
              </a:defRPr>
            </a:lvl1pPr>
          </a:lstStyle>
          <a:p>
            <a:pPr lvl="0"/>
            <a:r>
              <a:rPr lang="en-US"/>
              <a:t>Text Here</a:t>
            </a:r>
          </a:p>
        </p:txBody>
      </p:sp>
      <p:sp>
        <p:nvSpPr>
          <p:cNvPr id="19" name="テキスト プレースホルダー 5"/>
          <p:cNvSpPr>
            <a:spLocks noGrp="1"/>
          </p:cNvSpPr>
          <p:nvPr>
            <p:ph type="body" sz="quarter" idx="15" hasCustomPrompt="1"/>
          </p:nvPr>
        </p:nvSpPr>
        <p:spPr>
          <a:xfrm rot="18000000">
            <a:off x="7278433" y="1052966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0" name="テキスト プレースホルダー 5"/>
          <p:cNvSpPr>
            <a:spLocks noGrp="1"/>
          </p:cNvSpPr>
          <p:nvPr>
            <p:ph type="body" sz="quarter" idx="17" hasCustomPrompt="1"/>
          </p:nvPr>
        </p:nvSpPr>
        <p:spPr>
          <a:xfrm rot="18000000">
            <a:off x="7271285" y="8165936"/>
            <a:ext cx="6982211" cy="29183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5" name="テキスト プレースホルダー 5"/>
          <p:cNvSpPr>
            <a:spLocks noGrp="1"/>
          </p:cNvSpPr>
          <p:nvPr>
            <p:ph type="body" sz="quarter" idx="18" hasCustomPrompt="1"/>
          </p:nvPr>
        </p:nvSpPr>
        <p:spPr>
          <a:xfrm rot="18000000">
            <a:off x="4635565" y="11523483"/>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6" name="テキスト プレースホルダー 5"/>
          <p:cNvSpPr>
            <a:spLocks noGrp="1"/>
          </p:cNvSpPr>
          <p:nvPr>
            <p:ph type="body" sz="quarter" idx="19" hasCustomPrompt="1"/>
          </p:nvPr>
        </p:nvSpPr>
        <p:spPr>
          <a:xfrm rot="18000000">
            <a:off x="6266517" y="8789800"/>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41443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12" fill="hold" grpId="0" nodeType="withEffect">
                                  <p:stCondLst>
                                    <p:cond delay="250"/>
                                  </p:stCondLst>
                                  <p:childTnLst>
                                    <p:set>
                                      <p:cBhvr>
                                        <p:cTn id="9" dur="1" fill="hold">
                                          <p:stCondLst>
                                            <p:cond delay="0"/>
                                          </p:stCondLst>
                                        </p:cTn>
                                        <p:tgtEl>
                                          <p:spTgt spid="26">
                                            <p:bg/>
                                          </p:spTgt>
                                        </p:tgtEl>
                                        <p:attrNameLst>
                                          <p:attrName>style.visibility</p:attrName>
                                        </p:attrNameLst>
                                      </p:cBhvr>
                                      <p:to>
                                        <p:strVal val="visible"/>
                                      </p:to>
                                    </p:set>
                                    <p:anim calcmode="lin" valueType="num">
                                      <p:cBhvr additive="base">
                                        <p:cTn id="10" dur="500" fill="hold"/>
                                        <p:tgtEl>
                                          <p:spTgt spid="26">
                                            <p:bg/>
                                          </p:spTgt>
                                        </p:tgtEl>
                                        <p:attrNameLst>
                                          <p:attrName>ppt_x</p:attrName>
                                        </p:attrNameLst>
                                      </p:cBhvr>
                                      <p:tavLst>
                                        <p:tav tm="0">
                                          <p:val>
                                            <p:strVal val="0-#ppt_w/2"/>
                                          </p:val>
                                        </p:tav>
                                        <p:tav tm="100000">
                                          <p:val>
                                            <p:strVal val="#ppt_x"/>
                                          </p:val>
                                        </p:tav>
                                      </p:tavLst>
                                    </p:anim>
                                    <p:anim calcmode="lin" valueType="num">
                                      <p:cBhvr additive="base">
                                        <p:cTn id="11" dur="500" fill="hold"/>
                                        <p:tgtEl>
                                          <p:spTgt spid="26">
                                            <p:bg/>
                                          </p:spTgt>
                                        </p:tgtEl>
                                        <p:attrNameLst>
                                          <p:attrName>ppt_y</p:attrName>
                                        </p:attrNameLst>
                                      </p:cBhvr>
                                      <p:tavLst>
                                        <p:tav tm="0">
                                          <p:val>
                                            <p:strVal val="1+#ppt_h/2"/>
                                          </p:val>
                                        </p:tav>
                                        <p:tav tm="100000">
                                          <p:val>
                                            <p:strVal val="#ppt_y"/>
                                          </p:val>
                                        </p:tav>
                                      </p:tavLst>
                                    </p:anim>
                                  </p:childTnLst>
                                </p:cTn>
                              </p:par>
                              <p:par>
                                <p:cTn id="12" presetID="2" presetClass="entr" presetSubtype="12" fill="hold" grpId="0" nodeType="withEffect">
                                  <p:stCondLst>
                                    <p:cond delay="250"/>
                                  </p:stCondLst>
                                  <p:childTnLst>
                                    <p:set>
                                      <p:cBhvr>
                                        <p:cTn id="13" dur="1" fill="hold">
                                          <p:stCondLst>
                                            <p:cond delay="0"/>
                                          </p:stCondLst>
                                        </p:cTn>
                                        <p:tgtEl>
                                          <p:spTgt spid="26">
                                            <p:txEl>
                                              <p:pRg st="0" end="0"/>
                                            </p:txEl>
                                          </p:spTgt>
                                        </p:tgtEl>
                                        <p:attrNameLst>
                                          <p:attrName>style.visibility</p:attrName>
                                        </p:attrNameLst>
                                      </p:cBhvr>
                                      <p:to>
                                        <p:strVal val="visible"/>
                                      </p:to>
                                    </p:set>
                                    <p:anim calcmode="lin" valueType="num">
                                      <p:cBhvr additive="base">
                                        <p:cTn id="1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12" fill="hold" grpId="0" nodeType="withEffect">
                                  <p:stCondLst>
                                    <p:cond delay="250"/>
                                  </p:stCondLst>
                                  <p:childTnLst>
                                    <p:set>
                                      <p:cBhvr>
                                        <p:cTn id="17" dur="1" fill="hold">
                                          <p:stCondLst>
                                            <p:cond delay="0"/>
                                          </p:stCondLst>
                                        </p:cTn>
                                        <p:tgtEl>
                                          <p:spTgt spid="20">
                                            <p:bg/>
                                          </p:spTgt>
                                        </p:tgtEl>
                                        <p:attrNameLst>
                                          <p:attrName>style.visibility</p:attrName>
                                        </p:attrNameLst>
                                      </p:cBhvr>
                                      <p:to>
                                        <p:strVal val="visible"/>
                                      </p:to>
                                    </p:set>
                                    <p:anim calcmode="lin" valueType="num">
                                      <p:cBhvr additive="base">
                                        <p:cTn id="18" dur="500" fill="hold"/>
                                        <p:tgtEl>
                                          <p:spTgt spid="20">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20">
                                            <p:bg/>
                                          </p:spTgt>
                                        </p:tgtEl>
                                        <p:attrNameLst>
                                          <p:attrName>ppt_y</p:attrName>
                                        </p:attrNameLst>
                                      </p:cBhvr>
                                      <p:tavLst>
                                        <p:tav tm="0">
                                          <p:val>
                                            <p:strVal val="1+#ppt_h/2"/>
                                          </p:val>
                                        </p:tav>
                                        <p:tav tm="100000">
                                          <p:val>
                                            <p:strVal val="#ppt_y"/>
                                          </p:val>
                                        </p:tav>
                                      </p:tavLst>
                                    </p:anim>
                                  </p:childTnLst>
                                </p:cTn>
                              </p:par>
                              <p:par>
                                <p:cTn id="20" presetID="2" presetClass="entr" presetSubtype="12" fill="hold" grpId="0" nodeType="withEffect">
                                  <p:stCondLst>
                                    <p:cond delay="25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250"/>
                                  </p:stCondLst>
                                  <p:childTnLst>
                                    <p:set>
                                      <p:cBhvr>
                                        <p:cTn id="25" dur="1" fill="hold">
                                          <p:stCondLst>
                                            <p:cond delay="0"/>
                                          </p:stCondLst>
                                        </p:cTn>
                                        <p:tgtEl>
                                          <p:spTgt spid="25">
                                            <p:bg/>
                                          </p:spTgt>
                                        </p:tgtEl>
                                        <p:attrNameLst>
                                          <p:attrName>style.visibility</p:attrName>
                                        </p:attrNameLst>
                                      </p:cBhvr>
                                      <p:to>
                                        <p:strVal val="visible"/>
                                      </p:to>
                                    </p:set>
                                    <p:anim calcmode="lin" valueType="num">
                                      <p:cBhvr additive="base">
                                        <p:cTn id="26" dur="500" fill="hold"/>
                                        <p:tgtEl>
                                          <p:spTgt spid="25">
                                            <p:bg/>
                                          </p:spTgt>
                                        </p:tgtEl>
                                        <p:attrNameLst>
                                          <p:attrName>ppt_x</p:attrName>
                                        </p:attrNameLst>
                                      </p:cBhvr>
                                      <p:tavLst>
                                        <p:tav tm="0">
                                          <p:val>
                                            <p:strVal val="0-#ppt_w/2"/>
                                          </p:val>
                                        </p:tav>
                                        <p:tav tm="100000">
                                          <p:val>
                                            <p:strVal val="#ppt_x"/>
                                          </p:val>
                                        </p:tav>
                                      </p:tavLst>
                                    </p:anim>
                                    <p:anim calcmode="lin" valueType="num">
                                      <p:cBhvr additive="base">
                                        <p:cTn id="27" dur="500" fill="hold"/>
                                        <p:tgtEl>
                                          <p:spTgt spid="25">
                                            <p:bg/>
                                          </p:spTgt>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25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additive="base">
                                        <p:cTn id="3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250"/>
                                  </p:stCondLst>
                                  <p:childTnLst>
                                    <p:set>
                                      <p:cBhvr>
                                        <p:cTn id="33" dur="1" fill="hold">
                                          <p:stCondLst>
                                            <p:cond delay="0"/>
                                          </p:stCondLst>
                                        </p:cTn>
                                        <p:tgtEl>
                                          <p:spTgt spid="19">
                                            <p:bg/>
                                          </p:spTgt>
                                        </p:tgtEl>
                                        <p:attrNameLst>
                                          <p:attrName>style.visibility</p:attrName>
                                        </p:attrNameLst>
                                      </p:cBhvr>
                                      <p:to>
                                        <p:strVal val="visible"/>
                                      </p:to>
                                    </p:set>
                                    <p:anim calcmode="lin" valueType="num">
                                      <p:cBhvr additive="base">
                                        <p:cTn id="34" dur="500" fill="hold"/>
                                        <p:tgtEl>
                                          <p:spTgt spid="19">
                                            <p:bg/>
                                          </p:spTgt>
                                        </p:tgtEl>
                                        <p:attrNameLst>
                                          <p:attrName>ppt_x</p:attrName>
                                        </p:attrNameLst>
                                      </p:cBhvr>
                                      <p:tavLst>
                                        <p:tav tm="0">
                                          <p:val>
                                            <p:strVal val="0-#ppt_w/2"/>
                                          </p:val>
                                        </p:tav>
                                        <p:tav tm="100000">
                                          <p:val>
                                            <p:strVal val="#ppt_x"/>
                                          </p:val>
                                        </p:tav>
                                      </p:tavLst>
                                    </p:anim>
                                    <p:anim calcmode="lin" valueType="num">
                                      <p:cBhvr additive="base">
                                        <p:cTn id="35" dur="500" fill="hold"/>
                                        <p:tgtEl>
                                          <p:spTgt spid="19">
                                            <p:bg/>
                                          </p:spTgt>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50"/>
                                  </p:stCondLst>
                                  <p:childTnLst>
                                    <p:set>
                                      <p:cBhvr>
                                        <p:cTn id="37" dur="1" fill="hold">
                                          <p:stCondLst>
                                            <p:cond delay="0"/>
                                          </p:stCondLst>
                                        </p:cTn>
                                        <p:tgtEl>
                                          <p:spTgt spid="19">
                                            <p:txEl>
                                              <p:pRg st="0" end="0"/>
                                            </p:txEl>
                                          </p:spTgt>
                                        </p:tgtEl>
                                        <p:attrNameLst>
                                          <p:attrName>style.visibility</p:attrName>
                                        </p:attrNameLst>
                                      </p:cBhvr>
                                      <p:to>
                                        <p:strVal val="visible"/>
                                      </p:to>
                                    </p:set>
                                    <p:anim calcmode="lin" valueType="num">
                                      <p:cBhvr additive="base">
                                        <p:cTn id="38"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750"/>
                            </p:stCondLst>
                            <p:childTnLst>
                              <p:par>
                                <p:cTn id="41" presetID="42" presetClass="entr" presetSubtype="0" fill="hold" grpId="0" nodeType="after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1000"/>
                                        <p:tgtEl>
                                          <p:spTgt spid="13">
                                            <p:txEl>
                                              <p:pRg st="0" end="0"/>
                                            </p:txEl>
                                          </p:spTgt>
                                        </p:tgtEl>
                                      </p:cBhvr>
                                    </p:animEffect>
                                    <p:anim calcmode="lin" valueType="num">
                                      <p:cBhvr>
                                        <p:cTn id="4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1000"/>
                                        <p:tgtEl>
                                          <p:spTgt spid="14">
                                            <p:txEl>
                                              <p:pRg st="0" end="0"/>
                                            </p:txEl>
                                          </p:spTgt>
                                        </p:tgtEl>
                                      </p:cBhvr>
                                    </p:animEffect>
                                    <p:anim calcmode="lin" valueType="num">
                                      <p:cBhvr>
                                        <p:cTn id="5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Lst>
      </p:bldP>
      <p:bldP spid="19" grpId="0" build="p" animBg="1">
        <p:tmplLst>
          <p:tmpl>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animBg="1">
        <p:tmplLst>
          <p:tmpl>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5" grpId="0" build="p" animBg="1">
        <p:tmplLst>
          <p:tmpl>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animBg="1">
        <p:tmplLst>
          <p:tmpl>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3" name="テキスト プレースホルダー 5"/>
          <p:cNvSpPr>
            <a:spLocks noGrp="1"/>
          </p:cNvSpPr>
          <p:nvPr>
            <p:ph type="body" sz="quarter" idx="21" hasCustomPrompt="1"/>
          </p:nvPr>
        </p:nvSpPr>
        <p:spPr>
          <a:xfrm>
            <a:off x="1582366" y="2551212"/>
            <a:ext cx="14905656" cy="2808312"/>
          </a:xfrm>
        </p:spPr>
        <p:txBody>
          <a:bodyPr anchor="b">
            <a:normAutofit/>
          </a:bodyPr>
          <a:lstStyle>
            <a:lvl1pPr algn="ctr">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582366" y="5503540"/>
            <a:ext cx="14905656" cy="1584176"/>
          </a:xfrm>
        </p:spPr>
        <p:txBody>
          <a:bodyPr anchor="t">
            <a:normAutofit/>
          </a:bodyPr>
          <a:lstStyle>
            <a:lvl1pPr algn="ctr">
              <a:defRPr sz="2800" baseline="0">
                <a:solidFill>
                  <a:schemeClr val="tx1"/>
                </a:solidFill>
                <a:latin typeface="+mn-lt"/>
              </a:defRPr>
            </a:lvl1pPr>
          </a:lstStyle>
          <a:p>
            <a:pPr lvl="0"/>
            <a:r>
              <a:rPr lang="en-US"/>
              <a:t>Text Here</a:t>
            </a:r>
          </a:p>
        </p:txBody>
      </p:sp>
    </p:spTree>
    <p:extLst>
      <p:ext uri="{BB962C8B-B14F-4D97-AF65-F5344CB8AC3E}">
        <p14:creationId xmlns:p14="http://schemas.microsoft.com/office/powerpoint/2010/main" val="33587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28139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ltLang="ja-JP"/>
              <a:t>Master Title</a:t>
            </a:r>
            <a:endParaRPr lang="en-US"/>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 Here</a:t>
            </a:r>
            <a:endParaRPr lang="ja-JP" altLang="en-US"/>
          </a:p>
        </p:txBody>
      </p:sp>
    </p:spTree>
    <p:extLst>
      <p:ext uri="{BB962C8B-B14F-4D97-AF65-F5344CB8AC3E}">
        <p14:creationId xmlns:p14="http://schemas.microsoft.com/office/powerpoint/2010/main" val="1165330069"/>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3" r:id="rId3"/>
    <p:sldLayoutId id="2147483661" r:id="rId4"/>
    <p:sldLayoutId id="2147483672" r:id="rId5"/>
    <p:sldLayoutId id="2147483684" r:id="rId6"/>
    <p:sldLayoutId id="2147483674" r:id="rId7"/>
    <p:sldLayoutId id="2147483679" r:id="rId8"/>
    <p:sldLayoutId id="2147483676" r:id="rId9"/>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t>Master Title</a:t>
            </a:r>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a:t>
            </a:r>
            <a:endParaRPr lang="ja-JP" altLang="en-US"/>
          </a:p>
        </p:txBody>
      </p:sp>
      <p:sp>
        <p:nvSpPr>
          <p:cNvPr id="5" name="フッター プレースホルダー 4"/>
          <p:cNvSpPr>
            <a:spLocks noGrp="1"/>
          </p:cNvSpPr>
          <p:nvPr>
            <p:ph type="ftr" sz="quarter" idx="3"/>
          </p:nvPr>
        </p:nvSpPr>
        <p:spPr>
          <a:xfrm>
            <a:off x="6247858" y="9534527"/>
            <a:ext cx="5790697" cy="547688"/>
          </a:xfrm>
          <a:prstGeom prst="rect">
            <a:avLst/>
          </a:prstGeom>
        </p:spPr>
        <p:txBody>
          <a:bodyPr vert="horz" lIns="163275" tIns="81638" rIns="163275" bIns="81638" rtlCol="0" anchor="ctr"/>
          <a:lstStyle>
            <a:lvl1pPr algn="ctr">
              <a:defRPr sz="21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13105263" y="9534527"/>
            <a:ext cx="4266830" cy="547688"/>
          </a:xfrm>
          <a:prstGeom prst="rect">
            <a:avLst/>
          </a:prstGeom>
        </p:spPr>
        <p:txBody>
          <a:bodyPr vert="horz" lIns="163275" tIns="81638" rIns="163275" bIns="81638" rtlCol="0" anchor="ctr"/>
          <a:lstStyle>
            <a:lvl1pPr algn="r">
              <a:defRPr sz="2100">
                <a:solidFill>
                  <a:schemeClr val="tx1">
                    <a:tint val="75000"/>
                  </a:schemeClr>
                </a:solidFill>
              </a:defRPr>
            </a:lvl1pPr>
          </a:lstStyle>
          <a:p>
            <a:fld id="{D97FAD88-CD89-445B-80D2-D1F46C853675}" type="slidenum">
              <a:rPr lang="en-US" smtClean="0"/>
              <a:t>‹Nº›</a:t>
            </a:fld>
            <a:endParaRPr lang="en-US"/>
          </a:p>
        </p:txBody>
      </p:sp>
    </p:spTree>
    <p:extLst>
      <p:ext uri="{BB962C8B-B14F-4D97-AF65-F5344CB8AC3E}">
        <p14:creationId xmlns:p14="http://schemas.microsoft.com/office/powerpoint/2010/main" val="2859023294"/>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54" r:id="rId3"/>
    <p:sldLayoutId id="2147483655" r:id="rId4"/>
    <p:sldLayoutId id="2147483668" r:id="rId5"/>
    <p:sldLayoutId id="2147483656" r:id="rId6"/>
    <p:sldLayoutId id="2147483658" r:id="rId7"/>
    <p:sldLayoutId id="2147483659" r:id="rId8"/>
    <p:sldLayoutId id="2147483673" r:id="rId9"/>
    <p:sldLayoutId id="2147483677" r:id="rId10"/>
    <p:sldLayoutId id="2147483675" r:id="rId11"/>
    <p:sldLayoutId id="2147483680" r:id="rId12"/>
    <p:sldLayoutId id="2147483678" r:id="rId13"/>
    <p:sldLayoutId id="2147483669" r:id="rId14"/>
    <p:sldLayoutId id="2147483660" r:id="rId15"/>
    <p:sldLayoutId id="2147483663" r:id="rId16"/>
    <p:sldLayoutId id="2147483666" r:id="rId17"/>
    <p:sldLayoutId id="2147483670" r:id="rId18"/>
    <p:sldLayoutId id="2147483682" r:id="rId19"/>
    <p:sldLayoutId id="2147483665" r:id="rId20"/>
    <p:sldLayoutId id="2147483683" r:id="rId21"/>
    <p:sldLayoutId id="2147483671" r:id="rId22"/>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omputing.llnl.gov/tutorials/dataheroes/GPUParallelProgramming.pdf"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it.comillas.edu/pfc/resumenes/4dee5b199a840.pdf"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nobleprog.es/cc/cudaprog"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springer.com/la/book/9789812871336" TargetMode="External"/><Relationship Id="rId2" Type="http://schemas.openxmlformats.org/officeDocument/2006/relationships/hyperlink" Target="https://www.springer.com/la/book/9783319065472" TargetMode="Externa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people.maths.ox.ac.uk/~gilesm/cuda/"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udemy.com/introduction-to-gpu-computing-with-cuda/" TargetMode="External"/><Relationship Id="rId2" Type="http://schemas.openxmlformats.org/officeDocument/2006/relationships/hyperlink" Target="https://www.udemy.com/cuda-programming-masterclass/" TargetMode="Externa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arrayfire.com/training/"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mindshare.com/Learn/OpenCL_Programming_for_GPU_and_Multicore_Architectures/Training"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ics.com/learning/training/state-art-opengl-qt"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eb.engr.oregonstate.edu/~mjb/cs550/"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omputing.llnl.gov/tutorials/dataheroes/GPUParallelProgramming.pdf"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olfram.com/training/courses/hpc021.html"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itunes.apple.com/in/itunes-u/programming-massively-parallel/id384233322?mt=10"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www.codeproject.com/Articles/513265/GPU-Computing-Using-CUDA-Eclipse-and-Java-with-JCu"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codeproject.com/Articles/513265/GPU-Computing-Using-CUDA-Eclipse-and-Java-with-JCu"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handsonopencl.github.io/"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lass-central.com/course/coursera-heterogeneous-parallel-programming-427"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QA483lIvL-4"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p.teamweek.com/#pp/um7Hk_fVHIP9ezSn-96o3xp0WBkjr0_h" TargetMode="External"/><Relationship Id="rId1" Type="http://schemas.openxmlformats.org/officeDocument/2006/relationships/slideLayout" Target="../slideLayouts/slideLayout26.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educators/existing-courses" TargetMode="External"/><Relationship Id="rId1" Type="http://schemas.openxmlformats.org/officeDocument/2006/relationships/slideLayout" Target="../slideLayouts/slideLayout12.xml"/><Relationship Id="rId6" Type="http://schemas.openxmlformats.org/officeDocument/2006/relationships/hyperlink" Target="https://developer.nvidia.com/" TargetMode="External"/><Relationship Id="rId5" Type="http://schemas.openxmlformats.org/officeDocument/2006/relationships/hyperlink" Target="https://developer.nvidia.com/nsight-eclipse-edition" TargetMode="External"/><Relationship Id="rId4" Type="http://schemas.openxmlformats.org/officeDocument/2006/relationships/hyperlink" Target="http://www.jcuda.org/"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s://www.microsoft.com/es-es/p/visual-studio-professional-2017/dg7gmgf0dst5"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hyperlink" Target="http://developer.amd.com/wordpress/media/2013/12/AMD_OpenCL_Programming_User_Guide2.pdf" TargetMode="External"/><Relationship Id="rId2" Type="http://schemas.openxmlformats.org/officeDocument/2006/relationships/hyperlink" Target="https://github.com/GPUOpen-LibrariesAndSDKs/OCL-SDK/releases" TargetMode="External"/><Relationship Id="rId1" Type="http://schemas.openxmlformats.org/officeDocument/2006/relationships/slideLayout" Target="../slideLayouts/slideLayout12.xml"/><Relationship Id="rId5" Type="http://schemas.openxmlformats.org/officeDocument/2006/relationships/hyperlink" Target="https://developer.amd.com/tools-and-sdks/" TargetMode="External"/><Relationship Id="rId4" Type="http://schemas.openxmlformats.org/officeDocument/2006/relationships/hyperlink" Target="https://community.amd.com/community/devgurus/openc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marketplace.visualstudio.com/items?itemName=galarius.vscode-opencl" TargetMode="External"/><Relationship Id="rId2" Type="http://schemas.openxmlformats.org/officeDocument/2006/relationships/hyperlink" Target="https://www.microsoft.com/es-es/p/visual-studio-professional-2017/dg7gmgf0dst5"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openaccess.uoc.edu/webapps/o2/bitstream/10609/23827/2/Manual_Instalaci%C3%B3n_CUDA.pdfv"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developer.amd.com/wordpress/media/2013/12/AMD_OpenCL_Programming_User_Guide2.pdf"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exabyteinformatica.com/uoc/Informatica/Arquitecturas_de_computadores_avanzadas/Arquitecturas_de_computadores_avanzadas_(Modulo_5).pdf"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ink.springer.com/chapter/10.1007/978-3-540-89740-8_1"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241035" y="2146699"/>
            <a:ext cx="12678185" cy="3018105"/>
          </a:xfrm>
        </p:spPr>
        <p:txBody>
          <a:bodyPr>
            <a:normAutofit/>
          </a:bodyPr>
          <a:lstStyle/>
          <a:p>
            <a:r>
              <a:rPr lang="en-US">
                <a:solidFill>
                  <a:schemeClr val="accent1"/>
                </a:solidFill>
              </a:rPr>
              <a:t>Scientific Cards</a:t>
            </a:r>
            <a:br>
              <a:rPr lang="en-US"/>
            </a:br>
            <a:r>
              <a:rPr lang="en-US" sz="8800" b="1"/>
              <a:t>testing and developing</a:t>
            </a:r>
            <a:endParaRPr lang="es-ES" sz="8800"/>
          </a:p>
        </p:txBody>
      </p:sp>
      <p:sp>
        <p:nvSpPr>
          <p:cNvPr id="3" name="サブタイトル 2"/>
          <p:cNvSpPr>
            <a:spLocks noGrp="1"/>
          </p:cNvSpPr>
          <p:nvPr>
            <p:ph type="subTitle" idx="1"/>
          </p:nvPr>
        </p:nvSpPr>
        <p:spPr>
          <a:xfrm>
            <a:off x="5758830" y="6439644"/>
            <a:ext cx="10153128" cy="3380089"/>
          </a:xfrm>
        </p:spPr>
        <p:txBody>
          <a:bodyPr vert="horz" lIns="163275" tIns="81638" rIns="163275" bIns="81638" rtlCol="0" anchor="t">
            <a:normAutofit/>
          </a:bodyPr>
          <a:lstStyle/>
          <a:p>
            <a:r>
              <a:rPr lang="en-US">
                <a:latin typeface="Aleo-LightItalic"/>
              </a:rPr>
              <a:t>Borja </a:t>
            </a:r>
            <a:r>
              <a:rPr lang="en-US" err="1">
                <a:latin typeface="Aleo-LightItalic"/>
              </a:rPr>
              <a:t>Ordóñez</a:t>
            </a:r>
            <a:r>
              <a:rPr lang="en-US">
                <a:latin typeface="Aleo-LightItalic"/>
              </a:rPr>
              <a:t> Bello </a:t>
            </a:r>
            <a:endParaRPr lang="es-ES"/>
          </a:p>
          <a:p>
            <a:r>
              <a:rPr lang="en-US">
                <a:latin typeface="Aleo-LightItalic"/>
              </a:rPr>
              <a:t>Javier Luque Moreno </a:t>
            </a:r>
            <a:endParaRPr lang="en-US"/>
          </a:p>
          <a:p>
            <a:r>
              <a:rPr lang="en-US">
                <a:latin typeface="Aleo-LightItalic"/>
              </a:rPr>
              <a:t>Adrián López Godoy </a:t>
            </a:r>
            <a:endParaRPr lang="en-US"/>
          </a:p>
          <a:p>
            <a:r>
              <a:rPr lang="en-US">
                <a:latin typeface="Aleo-LightItalic"/>
              </a:rPr>
              <a:t>Daniel Calin </a:t>
            </a:r>
            <a:r>
              <a:rPr lang="en-US" err="1">
                <a:latin typeface="Aleo-LightItalic"/>
              </a:rPr>
              <a:t>Stanus</a:t>
            </a:r>
            <a:r>
              <a:rPr lang="en-US">
                <a:latin typeface="Aleo-LightItalic"/>
              </a:rPr>
              <a:t> </a:t>
            </a:r>
            <a:endParaRPr lang="es-ES" err="1"/>
          </a:p>
          <a:p>
            <a:r>
              <a:rPr lang="en-US">
                <a:latin typeface="Aleo-LightItalic"/>
              </a:rPr>
              <a:t>Ignacio Burgos </a:t>
            </a:r>
            <a:r>
              <a:rPr lang="en-US" err="1">
                <a:latin typeface="Aleo-LightItalic"/>
              </a:rPr>
              <a:t>Lucha</a:t>
            </a:r>
            <a:endParaRPr lang="es-ES"/>
          </a:p>
          <a:p>
            <a:endParaRPr lang="en-US"/>
          </a:p>
        </p:txBody>
      </p:sp>
    </p:spTree>
    <p:extLst>
      <p:ext uri="{BB962C8B-B14F-4D97-AF65-F5344CB8AC3E}">
        <p14:creationId xmlns:p14="http://schemas.microsoft.com/office/powerpoint/2010/main" val="1256783134"/>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10</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2.2. Fuentes sobre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https://computing.llnl.gov/tutorials/dataheroes/GPUParallelProgramming.pdf</a:t>
            </a:r>
            <a:r>
              <a:rPr lang="en-US">
                <a:latin typeface="Aleo-BoldItalic"/>
              </a:rPr>
              <a:t> </a:t>
            </a:r>
            <a:endParaRPr lang="es-ES"/>
          </a:p>
        </p:txBody>
      </p:sp>
      <p:pic>
        <p:nvPicPr>
          <p:cNvPr id="10" name="Imagen 10">
            <a:extLst>
              <a:ext uri="{FF2B5EF4-FFF2-40B4-BE49-F238E27FC236}">
                <a16:creationId xmlns:a16="http://schemas.microsoft.com/office/drawing/2014/main" id="{2E87B201-4F99-4DCD-A0DD-631F44FBC482}"/>
              </a:ext>
            </a:extLst>
          </p:cNvPr>
          <p:cNvPicPr>
            <a:picLocks noChangeAspect="1"/>
          </p:cNvPicPr>
          <p:nvPr/>
        </p:nvPicPr>
        <p:blipFill>
          <a:blip r:embed="rId3"/>
          <a:stretch>
            <a:fillRect/>
          </a:stretch>
        </p:blipFill>
        <p:spPr>
          <a:xfrm>
            <a:off x="433390" y="4770827"/>
            <a:ext cx="5419578" cy="2128342"/>
          </a:xfrm>
          <a:prstGeom prst="rect">
            <a:avLst/>
          </a:prstGeom>
        </p:spPr>
      </p:pic>
    </p:spTree>
    <p:extLst>
      <p:ext uri="{BB962C8B-B14F-4D97-AF65-F5344CB8AC3E}">
        <p14:creationId xmlns:p14="http://schemas.microsoft.com/office/powerpoint/2010/main" val="236612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11</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2.2. Fuentes sobre CUDA</a:t>
            </a: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https://www.iit.comillas.edu/pfc/resumenes/4dee5b199a840.pdf</a:t>
            </a:r>
            <a:r>
              <a:rPr lang="en-US">
                <a:latin typeface="Aleo-BoldItalic"/>
              </a:rPr>
              <a:t> </a:t>
            </a:r>
            <a:endParaRPr lang="es-ES"/>
          </a:p>
        </p:txBody>
      </p:sp>
      <p:pic>
        <p:nvPicPr>
          <p:cNvPr id="6" name="Imagen 6">
            <a:extLst>
              <a:ext uri="{FF2B5EF4-FFF2-40B4-BE49-F238E27FC236}">
                <a16:creationId xmlns:a16="http://schemas.microsoft.com/office/drawing/2014/main" id="{1E052F9E-C882-49BC-AA20-4E5064EE0541}"/>
              </a:ext>
            </a:extLst>
          </p:cNvPr>
          <p:cNvPicPr>
            <a:picLocks noChangeAspect="1"/>
          </p:cNvPicPr>
          <p:nvPr/>
        </p:nvPicPr>
        <p:blipFill>
          <a:blip r:embed="rId3"/>
          <a:stretch>
            <a:fillRect/>
          </a:stretch>
        </p:blipFill>
        <p:spPr>
          <a:xfrm>
            <a:off x="511137" y="4502041"/>
            <a:ext cx="6165962" cy="2665914"/>
          </a:xfrm>
          <a:prstGeom prst="rect">
            <a:avLst/>
          </a:prstGeom>
        </p:spPr>
      </p:pic>
    </p:spTree>
    <p:extLst>
      <p:ext uri="{BB962C8B-B14F-4D97-AF65-F5344CB8AC3E}">
        <p14:creationId xmlns:p14="http://schemas.microsoft.com/office/powerpoint/2010/main" val="197510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12</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3.1. Tecnología general </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https://www.nobleprog.es/cc/cudaprog</a:t>
            </a:r>
            <a:r>
              <a:rPr lang="en-US">
                <a:latin typeface="Aleo-BoldItalic"/>
              </a:rPr>
              <a:t> </a:t>
            </a:r>
            <a:endParaRPr lang="es-ES"/>
          </a:p>
        </p:txBody>
      </p:sp>
      <p:pic>
        <p:nvPicPr>
          <p:cNvPr id="10" name="Imagen 10">
            <a:extLst>
              <a:ext uri="{FF2B5EF4-FFF2-40B4-BE49-F238E27FC236}">
                <a16:creationId xmlns:a16="http://schemas.microsoft.com/office/drawing/2014/main" id="{013097C8-E3FB-4680-B609-5D0036D347D6}"/>
              </a:ext>
            </a:extLst>
          </p:cNvPr>
          <p:cNvPicPr>
            <a:picLocks noChangeAspect="1"/>
          </p:cNvPicPr>
          <p:nvPr/>
        </p:nvPicPr>
        <p:blipFill>
          <a:blip r:embed="rId3"/>
          <a:stretch>
            <a:fillRect/>
          </a:stretch>
        </p:blipFill>
        <p:spPr>
          <a:xfrm>
            <a:off x="448940" y="5088310"/>
            <a:ext cx="5715022" cy="1477836"/>
          </a:xfrm>
          <a:prstGeom prst="rect">
            <a:avLst/>
          </a:prstGeom>
        </p:spPr>
      </p:pic>
    </p:spTree>
    <p:extLst>
      <p:ext uri="{BB962C8B-B14F-4D97-AF65-F5344CB8AC3E}">
        <p14:creationId xmlns:p14="http://schemas.microsoft.com/office/powerpoint/2010/main" val="1501319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13</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3.1. Tecnología general </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fontScale="77500" lnSpcReduction="20000"/>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https://www.springer.com/la/book/9783319065472</a:t>
            </a:r>
            <a:r>
              <a:rPr lang="en-US">
                <a:latin typeface="Aleo-BoldItalic"/>
              </a:rPr>
              <a:t> </a:t>
            </a:r>
          </a:p>
          <a:p>
            <a:endParaRPr lang="en-US"/>
          </a:p>
          <a:p>
            <a:r>
              <a:rPr lang="en-US">
                <a:latin typeface="Aleo-BoldItalic"/>
                <a:hlinkClick r:id="rId3"/>
              </a:rPr>
              <a:t>https://www.springer.com/la/book/9789812871336</a:t>
            </a:r>
            <a:r>
              <a:rPr lang="en-US">
                <a:latin typeface="Aleo-BoldItalic"/>
              </a:rPr>
              <a:t> </a:t>
            </a:r>
            <a:endParaRPr lang="en-US"/>
          </a:p>
        </p:txBody>
      </p:sp>
      <p:pic>
        <p:nvPicPr>
          <p:cNvPr id="6" name="Imagen 6">
            <a:extLst>
              <a:ext uri="{FF2B5EF4-FFF2-40B4-BE49-F238E27FC236}">
                <a16:creationId xmlns:a16="http://schemas.microsoft.com/office/drawing/2014/main" id="{B17545AA-1777-44D9-8CE4-D3AD2215EFF8}"/>
              </a:ext>
            </a:extLst>
          </p:cNvPr>
          <p:cNvPicPr>
            <a:picLocks noChangeAspect="1"/>
          </p:cNvPicPr>
          <p:nvPr/>
        </p:nvPicPr>
        <p:blipFill>
          <a:blip r:embed="rId4"/>
          <a:stretch>
            <a:fillRect/>
          </a:stretch>
        </p:blipFill>
        <p:spPr>
          <a:xfrm>
            <a:off x="1033564" y="3687945"/>
            <a:ext cx="4296979" cy="4294105"/>
          </a:xfrm>
          <a:prstGeom prst="rect">
            <a:avLst/>
          </a:prstGeom>
        </p:spPr>
      </p:pic>
    </p:spTree>
    <p:extLst>
      <p:ext uri="{BB962C8B-B14F-4D97-AF65-F5344CB8AC3E}">
        <p14:creationId xmlns:p14="http://schemas.microsoft.com/office/powerpoint/2010/main" val="1845514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14</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3.2.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http://people.maths.ox.ac.uk/~gilesm/cuda/</a:t>
            </a:r>
            <a:r>
              <a:rPr lang="en-US">
                <a:latin typeface="Aleo-BoldItalic"/>
              </a:rPr>
              <a:t> </a:t>
            </a:r>
            <a:endParaRPr lang="es-ES"/>
          </a:p>
        </p:txBody>
      </p:sp>
      <p:pic>
        <p:nvPicPr>
          <p:cNvPr id="6" name="Imagen 6" descr="Imagen que contiene botella&#10;&#10;Descripción generada con confianza muy alta">
            <a:extLst>
              <a:ext uri="{FF2B5EF4-FFF2-40B4-BE49-F238E27FC236}">
                <a16:creationId xmlns:a16="http://schemas.microsoft.com/office/drawing/2014/main" id="{581A7297-3E7C-4FEF-875D-A0D966C4F06E}"/>
              </a:ext>
            </a:extLst>
          </p:cNvPr>
          <p:cNvPicPr>
            <a:picLocks noChangeAspect="1"/>
          </p:cNvPicPr>
          <p:nvPr/>
        </p:nvPicPr>
        <p:blipFill>
          <a:blip r:embed="rId3"/>
          <a:stretch>
            <a:fillRect/>
          </a:stretch>
        </p:blipFill>
        <p:spPr>
          <a:xfrm>
            <a:off x="1176779" y="4064154"/>
            <a:ext cx="3575156" cy="3557227"/>
          </a:xfrm>
          <a:prstGeom prst="rect">
            <a:avLst/>
          </a:prstGeom>
        </p:spPr>
      </p:pic>
    </p:spTree>
    <p:extLst>
      <p:ext uri="{BB962C8B-B14F-4D97-AF65-F5344CB8AC3E}">
        <p14:creationId xmlns:p14="http://schemas.microsoft.com/office/powerpoint/2010/main" val="3073733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15</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3.2.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fontScale="70000" lnSpcReduction="20000"/>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https://www.udemy.com/cuda-programming-masterclass/</a:t>
            </a:r>
            <a:r>
              <a:rPr lang="en-US">
                <a:latin typeface="Aleo-BoldItalic"/>
              </a:rPr>
              <a:t> </a:t>
            </a:r>
          </a:p>
          <a:p>
            <a:endParaRPr lang="en-US"/>
          </a:p>
          <a:p>
            <a:r>
              <a:rPr lang="en-US">
                <a:latin typeface="Aleo-BoldItalic"/>
                <a:hlinkClick r:id="rId3"/>
              </a:rPr>
              <a:t>https://www.udemy.com/introduction-to-gpu-computing-with-cuda/</a:t>
            </a:r>
            <a:r>
              <a:rPr lang="en-US">
                <a:latin typeface="Aleo-BoldItalic"/>
              </a:rPr>
              <a:t> </a:t>
            </a:r>
            <a:endParaRPr lang="en-US"/>
          </a:p>
        </p:txBody>
      </p:sp>
      <p:pic>
        <p:nvPicPr>
          <p:cNvPr id="6" name="Imagen 6">
            <a:extLst>
              <a:ext uri="{FF2B5EF4-FFF2-40B4-BE49-F238E27FC236}">
                <a16:creationId xmlns:a16="http://schemas.microsoft.com/office/drawing/2014/main" id="{A8BF8662-A8B3-4E10-B8ED-252AAA086F46}"/>
              </a:ext>
            </a:extLst>
          </p:cNvPr>
          <p:cNvPicPr>
            <a:picLocks noChangeAspect="1"/>
          </p:cNvPicPr>
          <p:nvPr/>
        </p:nvPicPr>
        <p:blipFill>
          <a:blip r:embed="rId4"/>
          <a:stretch>
            <a:fillRect/>
          </a:stretch>
        </p:blipFill>
        <p:spPr>
          <a:xfrm>
            <a:off x="1008728" y="4563263"/>
            <a:ext cx="4906439" cy="2559008"/>
          </a:xfrm>
          <a:prstGeom prst="rect">
            <a:avLst/>
          </a:prstGeom>
        </p:spPr>
      </p:pic>
    </p:spTree>
    <p:extLst>
      <p:ext uri="{BB962C8B-B14F-4D97-AF65-F5344CB8AC3E}">
        <p14:creationId xmlns:p14="http://schemas.microsoft.com/office/powerpoint/2010/main" val="4244334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16</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3.3.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http://arrayfire.com/training/</a:t>
            </a:r>
            <a:r>
              <a:rPr lang="en-US">
                <a:latin typeface="Aleo-BoldItalic"/>
              </a:rPr>
              <a:t> </a:t>
            </a:r>
            <a:endParaRPr lang="es-ES"/>
          </a:p>
        </p:txBody>
      </p:sp>
      <p:pic>
        <p:nvPicPr>
          <p:cNvPr id="6" name="Imagen 6" descr="Imagen que contiene señal&#10;&#10;Descripción generada con confianza alta">
            <a:extLst>
              <a:ext uri="{FF2B5EF4-FFF2-40B4-BE49-F238E27FC236}">
                <a16:creationId xmlns:a16="http://schemas.microsoft.com/office/drawing/2014/main" id="{DD2AA820-68F2-4B88-A56D-52B052F31D33}"/>
              </a:ext>
            </a:extLst>
          </p:cNvPr>
          <p:cNvPicPr>
            <a:picLocks noChangeAspect="1"/>
          </p:cNvPicPr>
          <p:nvPr/>
        </p:nvPicPr>
        <p:blipFill>
          <a:blip r:embed="rId3"/>
          <a:stretch>
            <a:fillRect/>
          </a:stretch>
        </p:blipFill>
        <p:spPr>
          <a:xfrm>
            <a:off x="791032" y="5351014"/>
            <a:ext cx="6554704" cy="952427"/>
          </a:xfrm>
          <a:prstGeom prst="rect">
            <a:avLst/>
          </a:prstGeom>
        </p:spPr>
      </p:pic>
    </p:spTree>
    <p:extLst>
      <p:ext uri="{BB962C8B-B14F-4D97-AF65-F5344CB8AC3E}">
        <p14:creationId xmlns:p14="http://schemas.microsoft.com/office/powerpoint/2010/main" val="4193376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17</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3.3.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https://www.mindshare.com/Learn/OpenCL_Programming_for_GPU_and_Multicore_Architectures/Training</a:t>
            </a:r>
            <a:r>
              <a:rPr lang="en-US">
                <a:latin typeface="Aleo-BoldItalic"/>
              </a:rPr>
              <a:t> </a:t>
            </a:r>
            <a:endParaRPr lang="es-ES"/>
          </a:p>
        </p:txBody>
      </p:sp>
      <p:pic>
        <p:nvPicPr>
          <p:cNvPr id="7" name="Imagen 7">
            <a:extLst>
              <a:ext uri="{FF2B5EF4-FFF2-40B4-BE49-F238E27FC236}">
                <a16:creationId xmlns:a16="http://schemas.microsoft.com/office/drawing/2014/main" id="{57323698-152E-4EFE-BAFC-4EF6EA49D096}"/>
              </a:ext>
            </a:extLst>
          </p:cNvPr>
          <p:cNvPicPr>
            <a:picLocks noChangeAspect="1"/>
          </p:cNvPicPr>
          <p:nvPr/>
        </p:nvPicPr>
        <p:blipFill>
          <a:blip r:embed="rId3"/>
          <a:stretch>
            <a:fillRect/>
          </a:stretch>
        </p:blipFill>
        <p:spPr>
          <a:xfrm>
            <a:off x="1428568" y="4846891"/>
            <a:ext cx="4502147" cy="1991752"/>
          </a:xfrm>
          <a:prstGeom prst="rect">
            <a:avLst/>
          </a:prstGeom>
        </p:spPr>
      </p:pic>
    </p:spTree>
    <p:extLst>
      <p:ext uri="{BB962C8B-B14F-4D97-AF65-F5344CB8AC3E}">
        <p14:creationId xmlns:p14="http://schemas.microsoft.com/office/powerpoint/2010/main" val="105215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18</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3.3.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https://www.ics.com/learning/training/state-art-opengl-qt</a:t>
            </a:r>
            <a:r>
              <a:rPr lang="en-US">
                <a:latin typeface="Aleo-BoldItalic"/>
              </a:rPr>
              <a:t> </a:t>
            </a:r>
            <a:endParaRPr lang="es-ES"/>
          </a:p>
        </p:txBody>
      </p:sp>
      <p:pic>
        <p:nvPicPr>
          <p:cNvPr id="7" name="Imagen 7">
            <a:extLst>
              <a:ext uri="{FF2B5EF4-FFF2-40B4-BE49-F238E27FC236}">
                <a16:creationId xmlns:a16="http://schemas.microsoft.com/office/drawing/2014/main" id="{30973CB4-D6BB-4AAD-BBBA-B006A96ACEDB}"/>
              </a:ext>
            </a:extLst>
          </p:cNvPr>
          <p:cNvPicPr>
            <a:picLocks noChangeAspect="1"/>
          </p:cNvPicPr>
          <p:nvPr/>
        </p:nvPicPr>
        <p:blipFill>
          <a:blip r:embed="rId3"/>
          <a:stretch>
            <a:fillRect/>
          </a:stretch>
        </p:blipFill>
        <p:spPr>
          <a:xfrm>
            <a:off x="1055376" y="4669487"/>
            <a:ext cx="4610995" cy="2331021"/>
          </a:xfrm>
          <a:prstGeom prst="rect">
            <a:avLst/>
          </a:prstGeom>
        </p:spPr>
      </p:pic>
    </p:spTree>
    <p:extLst>
      <p:ext uri="{BB962C8B-B14F-4D97-AF65-F5344CB8AC3E}">
        <p14:creationId xmlns:p14="http://schemas.microsoft.com/office/powerpoint/2010/main" val="1549474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19</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4.1.</a:t>
            </a:r>
            <a:r>
              <a:rPr lang="es-ES">
                <a:solidFill>
                  <a:srgbClr val="929292"/>
                </a:solidFill>
                <a:latin typeface="Aleo-LightItalic"/>
              </a:rPr>
              <a:t>Cursos gratuitos sobre el tipo de tecnología en general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http://web.engr.oregonstate.edu/~mjb/cs550/</a:t>
            </a:r>
            <a:r>
              <a:rPr lang="en-US">
                <a:latin typeface="Aleo-BoldItalic"/>
              </a:rPr>
              <a:t> </a:t>
            </a:r>
            <a:endParaRPr lang="es-ES"/>
          </a:p>
        </p:txBody>
      </p:sp>
      <p:pic>
        <p:nvPicPr>
          <p:cNvPr id="7" name="Imagen 8">
            <a:extLst>
              <a:ext uri="{FF2B5EF4-FFF2-40B4-BE49-F238E27FC236}">
                <a16:creationId xmlns:a16="http://schemas.microsoft.com/office/drawing/2014/main" id="{15BE6EB7-4812-4616-815D-BB0B22BF7516}"/>
              </a:ext>
            </a:extLst>
          </p:cNvPr>
          <p:cNvPicPr>
            <a:picLocks noChangeAspect="1"/>
          </p:cNvPicPr>
          <p:nvPr/>
        </p:nvPicPr>
        <p:blipFill>
          <a:blip r:embed="rId3"/>
          <a:stretch>
            <a:fillRect/>
          </a:stretch>
        </p:blipFill>
        <p:spPr>
          <a:xfrm>
            <a:off x="1921314" y="4801159"/>
            <a:ext cx="4556268" cy="1474885"/>
          </a:xfrm>
          <a:prstGeom prst="rect">
            <a:avLst/>
          </a:prstGeom>
        </p:spPr>
      </p:pic>
      <p:sp>
        <p:nvSpPr>
          <p:cNvPr id="10" name="CuadroTexto 9">
            <a:extLst>
              <a:ext uri="{FF2B5EF4-FFF2-40B4-BE49-F238E27FC236}">
                <a16:creationId xmlns:a16="http://schemas.microsoft.com/office/drawing/2014/main" id="{572DFB7A-68EC-412D-894C-0397BF092429}"/>
              </a:ext>
            </a:extLst>
          </p:cNvPr>
          <p:cNvSpPr txBox="1"/>
          <p:nvPr/>
        </p:nvSpPr>
        <p:spPr>
          <a:xfrm>
            <a:off x="1647382" y="4139065"/>
            <a:ext cx="6294097"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latin typeface="Aleo-BoldItalic"/>
                <a:cs typeface="Arial"/>
              </a:rPr>
              <a:t>Introduction to Computer Graphics</a:t>
            </a:r>
            <a:endParaRPr lang="en-US" sz="2800">
              <a:latin typeface="Aleo-BoldItalic"/>
            </a:endParaRPr>
          </a:p>
        </p:txBody>
      </p:sp>
    </p:spTree>
    <p:extLst>
      <p:ext uri="{BB962C8B-B14F-4D97-AF65-F5344CB8AC3E}">
        <p14:creationId xmlns:p14="http://schemas.microsoft.com/office/powerpoint/2010/main" val="466334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33806" y="613101"/>
            <a:ext cx="13681520" cy="987125"/>
          </a:xfrm>
        </p:spPr>
        <p:txBody>
          <a:bodyPr/>
          <a:lstStyle/>
          <a:p>
            <a:r>
              <a:rPr lang="en-US"/>
              <a:t> </a:t>
            </a:r>
            <a:r>
              <a:rPr lang="en-US" err="1">
                <a:solidFill>
                  <a:srgbClr val="0070C0"/>
                </a:solidFill>
              </a:rPr>
              <a:t>Índice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2731435" y="2280804"/>
            <a:ext cx="14615799" cy="7645984"/>
          </a:xfrm>
        </p:spPr>
        <p:txBody>
          <a:bodyPr>
            <a:normAutofit/>
          </a:bodyPr>
          <a:lstStyle/>
          <a:p>
            <a:pPr algn="l"/>
            <a:r>
              <a:rPr lang="en-US">
                <a:latin typeface="Aleo-BoldItalic"/>
              </a:rPr>
              <a:t>1.Descripción del </a:t>
            </a:r>
            <a:r>
              <a:rPr lang="en-US" err="1">
                <a:latin typeface="Aleo-BoldItalic"/>
              </a:rPr>
              <a:t>tipo</a:t>
            </a:r>
            <a:r>
              <a:rPr lang="en-US">
                <a:latin typeface="Aleo-BoldItalic"/>
              </a:rPr>
              <a:t> de </a:t>
            </a:r>
            <a:r>
              <a:rPr lang="en-US" err="1">
                <a:latin typeface="Aleo-BoldItalic"/>
              </a:rPr>
              <a:t>tecnología</a:t>
            </a:r>
            <a:endParaRPr lang="es-ES" err="1"/>
          </a:p>
          <a:p>
            <a:pPr algn="l"/>
            <a:r>
              <a:rPr lang="en-US">
                <a:latin typeface="Aleo-BoldItalic"/>
              </a:rPr>
              <a:t>2.Fuentes de </a:t>
            </a:r>
            <a:r>
              <a:rPr lang="en-US" err="1">
                <a:latin typeface="Aleo-BoldItalic"/>
              </a:rPr>
              <a:t>información</a:t>
            </a:r>
            <a:r>
              <a:rPr lang="en-US">
                <a:latin typeface="Aleo-BoldItalic"/>
              </a:rPr>
              <a:t>: </a:t>
            </a:r>
            <a:r>
              <a:rPr lang="en-US" err="1">
                <a:latin typeface="Aleo-BoldItalic"/>
              </a:rPr>
              <a:t>documentos</a:t>
            </a:r>
            <a:endParaRPr lang="en-US" err="1"/>
          </a:p>
          <a:p>
            <a:pPr algn="l"/>
            <a:r>
              <a:rPr lang="en-US">
                <a:latin typeface="Aleo-BoldItalic"/>
              </a:rPr>
              <a:t>3. Fuentes de </a:t>
            </a:r>
            <a:r>
              <a:rPr lang="en-US" err="1">
                <a:latin typeface="Aleo-BoldItalic"/>
              </a:rPr>
              <a:t>información</a:t>
            </a:r>
            <a:r>
              <a:rPr lang="en-US">
                <a:latin typeface="Aleo-BoldItalic"/>
              </a:rPr>
              <a:t>: </a:t>
            </a:r>
            <a:r>
              <a:rPr lang="en-US" b="1" err="1">
                <a:latin typeface="Aleo-BoldItalic"/>
              </a:rPr>
              <a:t>cursos</a:t>
            </a:r>
            <a:r>
              <a:rPr lang="en-US" b="1">
                <a:latin typeface="Aleo-BoldItalic"/>
              </a:rPr>
              <a:t> no </a:t>
            </a:r>
            <a:r>
              <a:rPr lang="en-US" b="1" err="1">
                <a:latin typeface="Aleo-BoldItalic"/>
              </a:rPr>
              <a:t>gratuitos</a:t>
            </a:r>
            <a:r>
              <a:rPr lang="en-US">
                <a:latin typeface="Aleo-BoldItalic"/>
              </a:rPr>
              <a:t> </a:t>
            </a:r>
            <a:endParaRPr lang="en-US"/>
          </a:p>
          <a:p>
            <a:pPr algn="l"/>
            <a:r>
              <a:rPr lang="en-US">
                <a:latin typeface="Aleo-BoldItalic"/>
              </a:rPr>
              <a:t>4. Fuentes de </a:t>
            </a:r>
            <a:r>
              <a:rPr lang="en-US" err="1">
                <a:latin typeface="Aleo-BoldItalic"/>
              </a:rPr>
              <a:t>información</a:t>
            </a:r>
            <a:r>
              <a:rPr lang="en-US">
                <a:latin typeface="Aleo-BoldItalic"/>
              </a:rPr>
              <a:t>: </a:t>
            </a:r>
            <a:r>
              <a:rPr lang="en-US" b="1" err="1">
                <a:latin typeface="Aleo-BoldItalic"/>
              </a:rPr>
              <a:t>cursos</a:t>
            </a:r>
            <a:r>
              <a:rPr lang="en-US" b="1">
                <a:latin typeface="Aleo-BoldItalic"/>
              </a:rPr>
              <a:t> </a:t>
            </a:r>
            <a:r>
              <a:rPr lang="en-US" b="1" err="1">
                <a:latin typeface="Aleo-BoldItalic"/>
              </a:rPr>
              <a:t>gratuitos</a:t>
            </a:r>
            <a:endParaRPr lang="en-US" err="1"/>
          </a:p>
          <a:p>
            <a:pPr algn="l"/>
            <a:r>
              <a:rPr lang="en-US">
                <a:latin typeface="Aleo-BoldItalic"/>
              </a:rPr>
              <a:t>5. </a:t>
            </a:r>
            <a:r>
              <a:rPr lang="en-US" err="1">
                <a:latin typeface="Aleo-BoldItalic"/>
              </a:rPr>
              <a:t>Ayudas</a:t>
            </a:r>
            <a:r>
              <a:rPr lang="en-US">
                <a:latin typeface="Aleo-BoldItalic"/>
              </a:rPr>
              <a:t> para </a:t>
            </a:r>
            <a:r>
              <a:rPr lang="en-US" err="1">
                <a:latin typeface="Aleo-BoldItalic"/>
              </a:rPr>
              <a:t>estudiar</a:t>
            </a:r>
            <a:r>
              <a:rPr lang="en-US">
                <a:latin typeface="Aleo-BoldItalic"/>
              </a:rPr>
              <a:t> las </a:t>
            </a:r>
            <a:r>
              <a:rPr lang="en-US" err="1">
                <a:latin typeface="Aleo-BoldItalic"/>
              </a:rPr>
              <a:t>tecnologías</a:t>
            </a:r>
            <a:endParaRPr lang="en-US" err="1"/>
          </a:p>
          <a:p>
            <a:pPr algn="l"/>
            <a:r>
              <a:rPr lang="en-US">
                <a:latin typeface="Aleo-BoldItalic"/>
              </a:rPr>
              <a:t>6. </a:t>
            </a:r>
            <a:r>
              <a:rPr lang="en-US" err="1">
                <a:latin typeface="Aleo-BoldItalic"/>
              </a:rPr>
              <a:t>Recursos</a:t>
            </a:r>
            <a:r>
              <a:rPr lang="en-US">
                <a:latin typeface="Aleo-BoldItalic"/>
              </a:rPr>
              <a:t> para </a:t>
            </a:r>
            <a:r>
              <a:rPr lang="en-US" err="1">
                <a:latin typeface="Aleo-BoldItalic"/>
              </a:rPr>
              <a:t>implementar</a:t>
            </a:r>
            <a:r>
              <a:rPr lang="en-US">
                <a:latin typeface="Aleo-BoldItalic"/>
              </a:rPr>
              <a:t> las </a:t>
            </a:r>
            <a:r>
              <a:rPr lang="en-US" err="1">
                <a:latin typeface="Aleo-BoldItalic"/>
              </a:rPr>
              <a:t>tecnologías</a:t>
            </a:r>
            <a:endParaRPr lang="en-US" err="1"/>
          </a:p>
          <a:p>
            <a:pPr algn="l"/>
            <a:r>
              <a:rPr lang="en-US">
                <a:latin typeface="Aleo-BoldItalic"/>
              </a:rPr>
              <a:t>7. </a:t>
            </a:r>
            <a:r>
              <a:rPr lang="en-US" err="1">
                <a:latin typeface="Aleo-BoldItalic"/>
              </a:rPr>
              <a:t>Conclusiones</a:t>
            </a:r>
            <a:endParaRPr lang="en-US" err="1"/>
          </a:p>
        </p:txBody>
      </p:sp>
    </p:spTree>
    <p:extLst>
      <p:ext uri="{BB962C8B-B14F-4D97-AF65-F5344CB8AC3E}">
        <p14:creationId xmlns:p14="http://schemas.microsoft.com/office/powerpoint/2010/main" val="345721738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20</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4.1.</a:t>
            </a:r>
            <a:r>
              <a:rPr lang="es-ES">
                <a:solidFill>
                  <a:srgbClr val="929292"/>
                </a:solidFill>
                <a:latin typeface="Aleo-LightItalic"/>
              </a:rPr>
              <a:t>Cursos gratuitos sobre el tipo de tecnología en general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879588" y="4631663"/>
            <a:ext cx="7585001" cy="2369577"/>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https://computing.llnl.gov/tutorials/dataheroes/GPUParallelProgramming.pdf</a:t>
            </a:r>
            <a:r>
              <a:rPr lang="en-US">
                <a:latin typeface="Aleo-BoldItalic"/>
              </a:rPr>
              <a:t> </a:t>
            </a:r>
            <a:endParaRPr lang="es-ES"/>
          </a:p>
        </p:txBody>
      </p:sp>
      <p:pic>
        <p:nvPicPr>
          <p:cNvPr id="6" name="Imagen 8" descr="Imagen que contiene captura de pantalla&#10;&#10;Descripción generada con confianza alta">
            <a:extLst>
              <a:ext uri="{FF2B5EF4-FFF2-40B4-BE49-F238E27FC236}">
                <a16:creationId xmlns:a16="http://schemas.microsoft.com/office/drawing/2014/main" id="{61AE3CE4-B825-4196-A880-9EFE8065994F}"/>
              </a:ext>
            </a:extLst>
          </p:cNvPr>
          <p:cNvPicPr>
            <a:picLocks noChangeAspect="1"/>
          </p:cNvPicPr>
          <p:nvPr/>
        </p:nvPicPr>
        <p:blipFill>
          <a:blip r:embed="rId3"/>
          <a:stretch>
            <a:fillRect/>
          </a:stretch>
        </p:blipFill>
        <p:spPr>
          <a:xfrm>
            <a:off x="1029995" y="4263669"/>
            <a:ext cx="7604003" cy="3110190"/>
          </a:xfrm>
          <a:prstGeom prst="rect">
            <a:avLst/>
          </a:prstGeom>
        </p:spPr>
      </p:pic>
    </p:spTree>
    <p:extLst>
      <p:ext uri="{BB962C8B-B14F-4D97-AF65-F5344CB8AC3E}">
        <p14:creationId xmlns:p14="http://schemas.microsoft.com/office/powerpoint/2010/main" val="2506457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21</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4.1.</a:t>
            </a:r>
            <a:r>
              <a:rPr lang="es-ES">
                <a:solidFill>
                  <a:srgbClr val="929292"/>
                </a:solidFill>
                <a:latin typeface="Aleo-LightItalic"/>
              </a:rPr>
              <a:t>Cursos gratuitos sobre el tipo de tecnología en general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10282119" y="4674765"/>
            <a:ext cx="7383736" cy="2369577"/>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https://www.wolfram.com/training/courses/hpc021.html</a:t>
            </a:r>
            <a:r>
              <a:rPr lang="en-US">
                <a:latin typeface="Aleo-BoldItalic"/>
              </a:rPr>
              <a:t> </a:t>
            </a:r>
            <a:endParaRPr lang="es-ES"/>
          </a:p>
        </p:txBody>
      </p:sp>
      <p:pic>
        <p:nvPicPr>
          <p:cNvPr id="10" name="Imagen 10">
            <a:extLst>
              <a:ext uri="{FF2B5EF4-FFF2-40B4-BE49-F238E27FC236}">
                <a16:creationId xmlns:a16="http://schemas.microsoft.com/office/drawing/2014/main" id="{435EE417-AD46-47D8-ABB8-744A77BAA106}"/>
              </a:ext>
            </a:extLst>
          </p:cNvPr>
          <p:cNvPicPr>
            <a:picLocks noChangeAspect="1"/>
          </p:cNvPicPr>
          <p:nvPr/>
        </p:nvPicPr>
        <p:blipFill>
          <a:blip r:embed="rId3"/>
          <a:stretch>
            <a:fillRect/>
          </a:stretch>
        </p:blipFill>
        <p:spPr>
          <a:xfrm>
            <a:off x="469327" y="5260300"/>
            <a:ext cx="9501650" cy="1188764"/>
          </a:xfrm>
          <a:prstGeom prst="rect">
            <a:avLst/>
          </a:prstGeom>
        </p:spPr>
      </p:pic>
    </p:spTree>
    <p:extLst>
      <p:ext uri="{BB962C8B-B14F-4D97-AF65-F5344CB8AC3E}">
        <p14:creationId xmlns:p14="http://schemas.microsoft.com/office/powerpoint/2010/main" val="1906263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22</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4.2.</a:t>
            </a:r>
            <a:r>
              <a:rPr lang="es-ES">
                <a:solidFill>
                  <a:srgbClr val="929292"/>
                </a:solidFill>
                <a:latin typeface="Aleo-LightItalic"/>
              </a:rPr>
              <a:t>Cursos gratuitos sobre la tecnología específica A (CUDA)</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4674765"/>
            <a:ext cx="8648834" cy="2369577"/>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https://itunes.apple.com/in/itunes-u/programming-massively-parallel/id384233322?mt=10</a:t>
            </a:r>
            <a:r>
              <a:rPr lang="en-US">
                <a:latin typeface="Aleo-BoldItalic"/>
              </a:rPr>
              <a:t> </a:t>
            </a:r>
            <a:endParaRPr lang="es-ES">
              <a:latin typeface="Aleo-BoldItalic"/>
            </a:endParaRPr>
          </a:p>
          <a:p>
            <a:endParaRPr lang="en-US"/>
          </a:p>
        </p:txBody>
      </p:sp>
      <p:pic>
        <p:nvPicPr>
          <p:cNvPr id="6" name="Imagen 6">
            <a:extLst>
              <a:ext uri="{FF2B5EF4-FFF2-40B4-BE49-F238E27FC236}">
                <a16:creationId xmlns:a16="http://schemas.microsoft.com/office/drawing/2014/main" id="{15996E0B-DE5B-4F5F-BD49-AE5E201DDBF4}"/>
              </a:ext>
            </a:extLst>
          </p:cNvPr>
          <p:cNvPicPr>
            <a:picLocks noChangeAspect="1"/>
          </p:cNvPicPr>
          <p:nvPr/>
        </p:nvPicPr>
        <p:blipFill>
          <a:blip r:embed="rId3"/>
          <a:stretch>
            <a:fillRect/>
          </a:stretch>
        </p:blipFill>
        <p:spPr>
          <a:xfrm>
            <a:off x="2654496" y="3800635"/>
            <a:ext cx="3851838" cy="3849482"/>
          </a:xfrm>
          <a:prstGeom prst="rect">
            <a:avLst/>
          </a:prstGeom>
        </p:spPr>
      </p:pic>
    </p:spTree>
    <p:extLst>
      <p:ext uri="{BB962C8B-B14F-4D97-AF65-F5344CB8AC3E}">
        <p14:creationId xmlns:p14="http://schemas.microsoft.com/office/powerpoint/2010/main" val="1063377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23</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4.2.</a:t>
            </a:r>
            <a:r>
              <a:rPr lang="es-ES">
                <a:solidFill>
                  <a:srgbClr val="929292"/>
                </a:solidFill>
                <a:latin typeface="Aleo-LightItalic"/>
              </a:rPr>
              <a:t>Cursos gratuitos sobre la tecnología específica A (CUDA)</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https://www.codeproject.com/Articles/513265/GPU-Computing-Using-CUDA-Eclipse-and-Java-with-JCu</a:t>
            </a:r>
            <a:endParaRPr lang="en-US"/>
          </a:p>
        </p:txBody>
      </p:sp>
      <p:sp>
        <p:nvSpPr>
          <p:cNvPr id="10" name="CuadroTexto 1">
            <a:extLst>
              <a:ext uri="{FF2B5EF4-FFF2-40B4-BE49-F238E27FC236}">
                <a16:creationId xmlns:a16="http://schemas.microsoft.com/office/drawing/2014/main" id="{B96CCA6A-15D7-4504-BD45-E7CD9670F20F}"/>
              </a:ext>
            </a:extLst>
          </p:cNvPr>
          <p:cNvSpPr txBox="1"/>
          <p:nvPr/>
        </p:nvSpPr>
        <p:spPr>
          <a:xfrm>
            <a:off x="1143335" y="4813531"/>
            <a:ext cx="7645452" cy="132343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r>
              <a:rPr lang="en-US" sz="4000"/>
              <a:t>“GPU Computing Using CUDA, Eclipse, and Java with JCuda”</a:t>
            </a:r>
          </a:p>
        </p:txBody>
      </p:sp>
    </p:spTree>
    <p:extLst>
      <p:ext uri="{BB962C8B-B14F-4D97-AF65-F5344CB8AC3E}">
        <p14:creationId xmlns:p14="http://schemas.microsoft.com/office/powerpoint/2010/main" val="1548301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24</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4.2.</a:t>
            </a:r>
            <a:r>
              <a:rPr lang="es-ES">
                <a:solidFill>
                  <a:srgbClr val="929292"/>
                </a:solidFill>
                <a:latin typeface="Aleo-LightItalic"/>
              </a:rPr>
              <a:t>Cursos gratuitos sobre la tecnología específica A (CUDA)</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https://www.codeproject.com/Articles/513265/GPU-Computing-Using-CUDA-Eclipse-and-Java-with-JCu</a:t>
            </a:r>
            <a:endParaRPr lang="en-US"/>
          </a:p>
        </p:txBody>
      </p:sp>
      <p:pic>
        <p:nvPicPr>
          <p:cNvPr id="6" name="Imagen 6">
            <a:extLst>
              <a:ext uri="{FF2B5EF4-FFF2-40B4-BE49-F238E27FC236}">
                <a16:creationId xmlns:a16="http://schemas.microsoft.com/office/drawing/2014/main" id="{A7573A50-AD21-4502-94F1-A3EAC7E5AD7B}"/>
              </a:ext>
            </a:extLst>
          </p:cNvPr>
          <p:cNvPicPr>
            <a:picLocks noChangeAspect="1"/>
          </p:cNvPicPr>
          <p:nvPr/>
        </p:nvPicPr>
        <p:blipFill>
          <a:blip r:embed="rId3"/>
          <a:stretch>
            <a:fillRect/>
          </a:stretch>
        </p:blipFill>
        <p:spPr>
          <a:xfrm>
            <a:off x="3536815" y="5238218"/>
            <a:ext cx="2130327" cy="2281743"/>
          </a:xfrm>
          <a:prstGeom prst="rect">
            <a:avLst/>
          </a:prstGeom>
        </p:spPr>
      </p:pic>
      <p:sp>
        <p:nvSpPr>
          <p:cNvPr id="9" name="CuadroTexto 8">
            <a:extLst>
              <a:ext uri="{FF2B5EF4-FFF2-40B4-BE49-F238E27FC236}">
                <a16:creationId xmlns:a16="http://schemas.microsoft.com/office/drawing/2014/main" id="{F862085C-3E0B-47F7-BF3E-676DDA1278F1}"/>
              </a:ext>
            </a:extLst>
          </p:cNvPr>
          <p:cNvSpPr txBox="1"/>
          <p:nvPr/>
        </p:nvSpPr>
        <p:spPr>
          <a:xfrm>
            <a:off x="2279932" y="3952290"/>
            <a:ext cx="592032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leo-LightItalic"/>
                <a:cs typeface="Arial"/>
              </a:rPr>
              <a:t>“Udacity CS344: Intro to Parallel Programming”</a:t>
            </a:r>
            <a:endParaRPr lang="en-US" sz="3600">
              <a:latin typeface="Aleo-LightItalic"/>
            </a:endParaRPr>
          </a:p>
        </p:txBody>
      </p:sp>
    </p:spTree>
    <p:extLst>
      <p:ext uri="{BB962C8B-B14F-4D97-AF65-F5344CB8AC3E}">
        <p14:creationId xmlns:p14="http://schemas.microsoft.com/office/powerpoint/2010/main" val="3794543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25</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4.3.</a:t>
            </a:r>
            <a:r>
              <a:rPr lang="es-ES">
                <a:solidFill>
                  <a:srgbClr val="929292"/>
                </a:solidFill>
                <a:latin typeface="Aleo-LightItalic"/>
              </a:rPr>
              <a:t>Cursos gratuitos sobre la tecnología específica B (OpenCL)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https://handsonopencl.github.io/</a:t>
            </a:r>
            <a:r>
              <a:rPr lang="en-US">
                <a:latin typeface="Aleo-BoldItalic"/>
              </a:rPr>
              <a:t> </a:t>
            </a:r>
            <a:endParaRPr lang="es-ES"/>
          </a:p>
        </p:txBody>
      </p:sp>
      <p:pic>
        <p:nvPicPr>
          <p:cNvPr id="7" name="Imagen 9" descr="Imagen que contiene captura de pantalla&#10;&#10;Descripción generada con confianza muy alta">
            <a:extLst>
              <a:ext uri="{FF2B5EF4-FFF2-40B4-BE49-F238E27FC236}">
                <a16:creationId xmlns:a16="http://schemas.microsoft.com/office/drawing/2014/main" id="{376BB66B-AA93-41D6-A30E-DD323B56B9BF}"/>
              </a:ext>
            </a:extLst>
          </p:cNvPr>
          <p:cNvPicPr>
            <a:picLocks noChangeAspect="1"/>
          </p:cNvPicPr>
          <p:nvPr/>
        </p:nvPicPr>
        <p:blipFill>
          <a:blip r:embed="rId3"/>
          <a:stretch>
            <a:fillRect/>
          </a:stretch>
        </p:blipFill>
        <p:spPr>
          <a:xfrm>
            <a:off x="958116" y="2748830"/>
            <a:ext cx="7675881" cy="5780683"/>
          </a:xfrm>
          <a:prstGeom prst="rect">
            <a:avLst/>
          </a:prstGeom>
        </p:spPr>
      </p:pic>
    </p:spTree>
    <p:extLst>
      <p:ext uri="{BB962C8B-B14F-4D97-AF65-F5344CB8AC3E}">
        <p14:creationId xmlns:p14="http://schemas.microsoft.com/office/powerpoint/2010/main" val="1217127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26</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4.3.</a:t>
            </a:r>
            <a:r>
              <a:rPr lang="es-ES">
                <a:solidFill>
                  <a:srgbClr val="929292"/>
                </a:solidFill>
                <a:latin typeface="Aleo-LightItalic"/>
              </a:rPr>
              <a:t>Cursos gratuitos sobre la tecnología específica B (OpenCL)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893963" y="3798359"/>
            <a:ext cx="7771892"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s-ES">
                <a:latin typeface="Aleo-BoldItalic"/>
                <a:hlinkClick r:id="rId2"/>
              </a:rPr>
              <a:t>https://www.class-central.com/course/coursera-heterogeneous-parallel-programming-427</a:t>
            </a:r>
            <a:r>
              <a:rPr lang="es-ES">
                <a:latin typeface="Aleo-BoldItalic"/>
              </a:rPr>
              <a:t> </a:t>
            </a:r>
            <a:endParaRPr lang="es-ES"/>
          </a:p>
        </p:txBody>
      </p:sp>
      <p:pic>
        <p:nvPicPr>
          <p:cNvPr id="6" name="Imagen 8" descr="Imagen que contiene captura de pantalla&#10;&#10;Descripción generada con confianza muy alta">
            <a:extLst>
              <a:ext uri="{FF2B5EF4-FFF2-40B4-BE49-F238E27FC236}">
                <a16:creationId xmlns:a16="http://schemas.microsoft.com/office/drawing/2014/main" id="{8AEF09A6-B08F-49F1-8127-BA31FB4BF81D}"/>
              </a:ext>
            </a:extLst>
          </p:cNvPr>
          <p:cNvPicPr>
            <a:picLocks noChangeAspect="1"/>
          </p:cNvPicPr>
          <p:nvPr/>
        </p:nvPicPr>
        <p:blipFill>
          <a:blip r:embed="rId3"/>
          <a:stretch>
            <a:fillRect/>
          </a:stretch>
        </p:blipFill>
        <p:spPr>
          <a:xfrm>
            <a:off x="814354" y="3574230"/>
            <a:ext cx="8667835" cy="4460332"/>
          </a:xfrm>
          <a:prstGeom prst="rect">
            <a:avLst/>
          </a:prstGeom>
        </p:spPr>
      </p:pic>
    </p:spTree>
    <p:extLst>
      <p:ext uri="{BB962C8B-B14F-4D97-AF65-F5344CB8AC3E}">
        <p14:creationId xmlns:p14="http://schemas.microsoft.com/office/powerpoint/2010/main" val="2070826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27</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4.3.</a:t>
            </a:r>
            <a:r>
              <a:rPr lang="es-ES">
                <a:solidFill>
                  <a:srgbClr val="929292"/>
                </a:solidFill>
                <a:latin typeface="Aleo-LightItalic"/>
              </a:rPr>
              <a:t>Cursos gratuitos sobre la tecnología específica B (OpenCL)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s-ES">
                <a:latin typeface="Aleo-BoldItalic"/>
              </a:rPr>
              <a:t>·         </a:t>
            </a:r>
            <a:r>
              <a:rPr lang="es-ES">
                <a:latin typeface="Aleo-BoldItalic"/>
                <a:hlinkClick r:id="rId2"/>
              </a:rPr>
              <a:t>https://www.youtube.com/watch?v=QA483lIvL-4</a:t>
            </a:r>
            <a:endParaRPr lang="es-ES">
              <a:latin typeface="Aleo-BoldItalic"/>
            </a:endParaRPr>
          </a:p>
        </p:txBody>
      </p:sp>
      <p:sp>
        <p:nvSpPr>
          <p:cNvPr id="7" name="CuadroTexto 6">
            <a:extLst>
              <a:ext uri="{FF2B5EF4-FFF2-40B4-BE49-F238E27FC236}">
                <a16:creationId xmlns:a16="http://schemas.microsoft.com/office/drawing/2014/main" id="{9F1BA019-801E-463F-8BBB-ECB15CBCE709}"/>
              </a:ext>
            </a:extLst>
          </p:cNvPr>
          <p:cNvSpPr txBox="1"/>
          <p:nvPr/>
        </p:nvSpPr>
        <p:spPr>
          <a:xfrm>
            <a:off x="2193675" y="4914900"/>
            <a:ext cx="4971496"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i="1">
                <a:latin typeface="Aleo-LightItalic"/>
                <a:cs typeface="Arial"/>
              </a:rPr>
              <a:t>“OpenCL”</a:t>
            </a:r>
            <a:r>
              <a:rPr lang="en-US" sz="4000">
                <a:latin typeface="Aleo-LightItalic"/>
                <a:cs typeface="Arial"/>
              </a:rPr>
              <a:t> de David W. </a:t>
            </a:r>
            <a:r>
              <a:rPr lang="en-US" sz="4000" err="1">
                <a:latin typeface="Aleo-LightItalic"/>
                <a:cs typeface="Arial"/>
              </a:rPr>
              <a:t>Gohara</a:t>
            </a:r>
            <a:r>
              <a:rPr lang="en-US" sz="4000">
                <a:latin typeface="Aleo-LightItalic"/>
                <a:cs typeface="Arial"/>
              </a:rPr>
              <a:t>, Ph.D. </a:t>
            </a:r>
            <a:endParaRPr lang="en-US" sz="4000">
              <a:latin typeface="Aleo-LightItalic"/>
            </a:endParaRPr>
          </a:p>
        </p:txBody>
      </p:sp>
      <p:pic>
        <p:nvPicPr>
          <p:cNvPr id="10" name="Imagen 10">
            <a:extLst>
              <a:ext uri="{FF2B5EF4-FFF2-40B4-BE49-F238E27FC236}">
                <a16:creationId xmlns:a16="http://schemas.microsoft.com/office/drawing/2014/main" id="{C95DACBC-A723-4815-8241-4AFA4AE6DBEF}"/>
              </a:ext>
            </a:extLst>
          </p:cNvPr>
          <p:cNvPicPr>
            <a:picLocks noChangeAspect="1"/>
          </p:cNvPicPr>
          <p:nvPr/>
        </p:nvPicPr>
        <p:blipFill>
          <a:blip r:embed="rId3"/>
          <a:stretch>
            <a:fillRect/>
          </a:stretch>
        </p:blipFill>
        <p:spPr>
          <a:xfrm>
            <a:off x="3353606" y="6482212"/>
            <a:ext cx="1944207" cy="1800225"/>
          </a:xfrm>
          <a:prstGeom prst="rect">
            <a:avLst/>
          </a:prstGeom>
        </p:spPr>
      </p:pic>
    </p:spTree>
    <p:extLst>
      <p:ext uri="{BB962C8B-B14F-4D97-AF65-F5344CB8AC3E}">
        <p14:creationId xmlns:p14="http://schemas.microsoft.com/office/powerpoint/2010/main" val="3759407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5. </a:t>
            </a:r>
            <a:r>
              <a:rPr lang="en-US" err="1">
                <a:solidFill>
                  <a:schemeClr val="accent1"/>
                </a:solidFill>
              </a:rPr>
              <a:t>Ayudas</a:t>
            </a:r>
            <a:r>
              <a:rPr lang="en-US">
                <a:solidFill>
                  <a:schemeClr val="accent1"/>
                </a:solidFill>
              </a:rPr>
              <a:t> </a:t>
            </a:r>
            <a:r>
              <a:rPr lang="en-US" err="1">
                <a:solidFill>
                  <a:schemeClr val="accent1"/>
                </a:solidFill>
              </a:rPr>
              <a:t>económicas</a:t>
            </a:r>
            <a:r>
              <a:rPr lang="en-US">
                <a:solidFill>
                  <a:schemeClr val="accent1"/>
                </a:solidFill>
              </a:rPr>
              <a:t> - </a:t>
            </a:r>
            <a:r>
              <a:rPr lang="en-US" err="1">
                <a:solidFill>
                  <a:schemeClr val="accent1"/>
                </a:solidFill>
              </a:rPr>
              <a:t>becas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28</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819413" y="3027905"/>
            <a:ext cx="10087323" cy="6079946"/>
          </a:xfrm>
        </p:spPr>
        <p:txBody>
          <a:bodyPr>
            <a:normAutofit/>
          </a:bodyPr>
          <a:lstStyle/>
          <a:p>
            <a:pPr marL="742950" indent="-742950" algn="l">
              <a:buAutoNum type="arabicPeriod"/>
            </a:pPr>
            <a:r>
              <a:rPr lang="en-US" sz="4800" err="1">
                <a:latin typeface="Aleo-BoldItalic"/>
              </a:rPr>
              <a:t>Becas</a:t>
            </a:r>
            <a:r>
              <a:rPr lang="en-US" sz="4800">
                <a:latin typeface="Aleo-BoldItalic"/>
              </a:rPr>
              <a:t> MEC – 1500€</a:t>
            </a:r>
            <a:endParaRPr lang="en-US" sz="4800"/>
          </a:p>
          <a:p>
            <a:pPr marL="742950" indent="-742950" algn="l">
              <a:buAutoNum type="arabicPeriod"/>
            </a:pPr>
            <a:r>
              <a:rPr lang="en-US" sz="4800" err="1">
                <a:latin typeface="Aleo-BoldItalic"/>
              </a:rPr>
              <a:t>Becas</a:t>
            </a:r>
            <a:r>
              <a:rPr lang="en-US" sz="4800">
                <a:latin typeface="Aleo-BoldItalic"/>
              </a:rPr>
              <a:t> de </a:t>
            </a:r>
            <a:r>
              <a:rPr lang="en-US" sz="4800" err="1">
                <a:latin typeface="Aleo-BoldItalic"/>
              </a:rPr>
              <a:t>translado</a:t>
            </a:r>
            <a:r>
              <a:rPr lang="en-US" sz="4800">
                <a:latin typeface="Aleo-BoldItalic"/>
              </a:rPr>
              <a:t> - 1500€</a:t>
            </a:r>
            <a:endParaRPr lang="en-US" sz="4800"/>
          </a:p>
          <a:p>
            <a:pPr marL="742950" indent="-742950" algn="l">
              <a:buAutoNum type="arabicPeriod"/>
            </a:pPr>
            <a:r>
              <a:rPr lang="en-US" sz="4800" err="1">
                <a:latin typeface="Aleo-BoldItalic"/>
              </a:rPr>
              <a:t>Becas</a:t>
            </a:r>
            <a:r>
              <a:rPr lang="en-US" sz="4800">
                <a:latin typeface="Aleo-BoldItalic"/>
              </a:rPr>
              <a:t> INJUVE – 800€</a:t>
            </a:r>
          </a:p>
          <a:p>
            <a:pPr marL="742950" indent="-742950" algn="l">
              <a:buAutoNum type="arabicPeriod"/>
            </a:pPr>
            <a:r>
              <a:rPr lang="en-US" sz="4800" err="1">
                <a:latin typeface="Aleo-BoldItalic"/>
              </a:rPr>
              <a:t>Becas</a:t>
            </a:r>
            <a:r>
              <a:rPr lang="en-US" sz="4800">
                <a:latin typeface="Aleo-BoldItalic"/>
              </a:rPr>
              <a:t> Erasmus - 200-300€/</a:t>
            </a:r>
            <a:r>
              <a:rPr lang="en-US" sz="4800" err="1">
                <a:latin typeface="Aleo-BoldItalic"/>
              </a:rPr>
              <a:t>mes</a:t>
            </a:r>
          </a:p>
          <a:p>
            <a:pPr marL="742950" indent="-742950" algn="l">
              <a:buAutoNum type="arabicPeriod"/>
            </a:pPr>
            <a:r>
              <a:rPr lang="en-US" sz="4800" err="1">
                <a:latin typeface="Aleo-BoldItalic"/>
              </a:rPr>
              <a:t>Becas</a:t>
            </a:r>
            <a:r>
              <a:rPr lang="en-US" sz="4800">
                <a:latin typeface="Aleo-BoldItalic"/>
              </a:rPr>
              <a:t> Camara de </a:t>
            </a:r>
            <a:r>
              <a:rPr lang="en-US" sz="4800" err="1">
                <a:latin typeface="Aleo-BoldItalic"/>
              </a:rPr>
              <a:t>comercio</a:t>
            </a:r>
            <a:endParaRPr lang="en-US" sz="4800" err="1"/>
          </a:p>
        </p:txBody>
      </p:sp>
      <p:pic>
        <p:nvPicPr>
          <p:cNvPr id="12" name="Imagen 12">
            <a:extLst>
              <a:ext uri="{FF2B5EF4-FFF2-40B4-BE49-F238E27FC236}">
                <a16:creationId xmlns:a16="http://schemas.microsoft.com/office/drawing/2014/main" id="{AEC6A4C0-397F-4E50-84AE-12C4884160D3}"/>
              </a:ext>
            </a:extLst>
          </p:cNvPr>
          <p:cNvPicPr>
            <a:picLocks noChangeAspect="1"/>
          </p:cNvPicPr>
          <p:nvPr/>
        </p:nvPicPr>
        <p:blipFill>
          <a:blip r:embed="rId2"/>
          <a:stretch>
            <a:fillRect/>
          </a:stretch>
        </p:blipFill>
        <p:spPr>
          <a:xfrm>
            <a:off x="11179530" y="2797988"/>
            <a:ext cx="6511420" cy="1774459"/>
          </a:xfrm>
          <a:prstGeom prst="rect">
            <a:avLst/>
          </a:prstGeom>
        </p:spPr>
      </p:pic>
      <p:pic>
        <p:nvPicPr>
          <p:cNvPr id="16" name="Imagen 16">
            <a:extLst>
              <a:ext uri="{FF2B5EF4-FFF2-40B4-BE49-F238E27FC236}">
                <a16:creationId xmlns:a16="http://schemas.microsoft.com/office/drawing/2014/main" id="{508566C4-1DAF-4E3A-82A4-621C0D06D184}"/>
              </a:ext>
            </a:extLst>
          </p:cNvPr>
          <p:cNvPicPr>
            <a:picLocks noChangeAspect="1"/>
          </p:cNvPicPr>
          <p:nvPr/>
        </p:nvPicPr>
        <p:blipFill>
          <a:blip r:embed="rId3"/>
          <a:stretch>
            <a:fillRect/>
          </a:stretch>
        </p:blipFill>
        <p:spPr>
          <a:xfrm>
            <a:off x="11883960" y="6951556"/>
            <a:ext cx="4714406" cy="1340613"/>
          </a:xfrm>
          <a:prstGeom prst="rect">
            <a:avLst/>
          </a:prstGeom>
        </p:spPr>
      </p:pic>
      <p:pic>
        <p:nvPicPr>
          <p:cNvPr id="19" name="Imagen 19">
            <a:extLst>
              <a:ext uri="{FF2B5EF4-FFF2-40B4-BE49-F238E27FC236}">
                <a16:creationId xmlns:a16="http://schemas.microsoft.com/office/drawing/2014/main" id="{3E640D48-70B4-47C2-8020-2B1752FCFF61}"/>
              </a:ext>
            </a:extLst>
          </p:cNvPr>
          <p:cNvPicPr>
            <a:picLocks noChangeAspect="1"/>
          </p:cNvPicPr>
          <p:nvPr/>
        </p:nvPicPr>
        <p:blipFill>
          <a:blip r:embed="rId4"/>
          <a:stretch>
            <a:fillRect/>
          </a:stretch>
        </p:blipFill>
        <p:spPr>
          <a:xfrm>
            <a:off x="12243362" y="4762020"/>
            <a:ext cx="4009976" cy="2170959"/>
          </a:xfrm>
          <a:prstGeom prst="rect">
            <a:avLst/>
          </a:prstGeom>
        </p:spPr>
      </p:pic>
      <p:pic>
        <p:nvPicPr>
          <p:cNvPr id="21" name="Imagen 21">
            <a:extLst>
              <a:ext uri="{FF2B5EF4-FFF2-40B4-BE49-F238E27FC236}">
                <a16:creationId xmlns:a16="http://schemas.microsoft.com/office/drawing/2014/main" id="{65EE623A-BF7C-432E-A89C-7704E53EBA38}"/>
              </a:ext>
            </a:extLst>
          </p:cNvPr>
          <p:cNvPicPr>
            <a:picLocks noChangeAspect="1"/>
          </p:cNvPicPr>
          <p:nvPr/>
        </p:nvPicPr>
        <p:blipFill>
          <a:blip r:embed="rId5"/>
          <a:stretch>
            <a:fillRect/>
          </a:stretch>
        </p:blipFill>
        <p:spPr>
          <a:xfrm>
            <a:off x="13172804" y="8380138"/>
            <a:ext cx="2668632" cy="1428750"/>
          </a:xfrm>
          <a:prstGeom prst="rect">
            <a:avLst/>
          </a:prstGeom>
        </p:spPr>
      </p:pic>
    </p:spTree>
    <p:extLst>
      <p:ext uri="{BB962C8B-B14F-4D97-AF65-F5344CB8AC3E}">
        <p14:creationId xmlns:p14="http://schemas.microsoft.com/office/powerpoint/2010/main" val="260202448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5. </a:t>
            </a:r>
            <a:r>
              <a:rPr lang="en-US" err="1">
                <a:solidFill>
                  <a:schemeClr val="accent1"/>
                </a:solidFill>
              </a:rPr>
              <a:t>Ayudas</a:t>
            </a:r>
            <a:r>
              <a:rPr lang="en-US">
                <a:solidFill>
                  <a:schemeClr val="accent1"/>
                </a:solidFill>
              </a:rPr>
              <a:t> </a:t>
            </a:r>
            <a:r>
              <a:rPr lang="en-US" err="1">
                <a:solidFill>
                  <a:schemeClr val="accent1"/>
                </a:solidFill>
              </a:rPr>
              <a:t>económicas</a:t>
            </a:r>
            <a:r>
              <a:rPr lang="en-US">
                <a:solidFill>
                  <a:schemeClr val="accent1"/>
                </a:solidFill>
              </a:rPr>
              <a:t> - </a:t>
            </a:r>
            <a:r>
              <a:rPr lang="en-US" err="1">
                <a:solidFill>
                  <a:schemeClr val="accent1"/>
                </a:solidFill>
              </a:rPr>
              <a:t>financiación</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29</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1006302" y="2855497"/>
            <a:ext cx="8189677" cy="6079946"/>
          </a:xfrm>
        </p:spPr>
        <p:txBody>
          <a:bodyPr>
            <a:normAutofit/>
          </a:bodyPr>
          <a:lstStyle/>
          <a:p>
            <a:pPr marL="742950" indent="-742950" algn="l">
              <a:buAutoNum type="arabicPeriod"/>
            </a:pPr>
            <a:r>
              <a:rPr lang="en-US" sz="4800">
                <a:latin typeface="Aleo-BoldItalic"/>
              </a:rPr>
              <a:t>Ship2b</a:t>
            </a:r>
            <a:endParaRPr lang="en-US" sz="4800"/>
          </a:p>
          <a:p>
            <a:pPr marL="742950" indent="-742950" algn="l">
              <a:buAutoNum type="arabicPeriod"/>
            </a:pPr>
            <a:r>
              <a:rPr lang="en-US" sz="4800" err="1">
                <a:latin typeface="Aleo-BoldItalic"/>
              </a:rPr>
              <a:t>StartUp</a:t>
            </a:r>
            <a:r>
              <a:rPr lang="en-US" sz="4800">
                <a:latin typeface="Aleo-BoldItalic"/>
              </a:rPr>
              <a:t> </a:t>
            </a:r>
            <a:r>
              <a:rPr lang="en-US" sz="4800" err="1">
                <a:latin typeface="Aleo-BoldItalic"/>
              </a:rPr>
              <a:t>Programme</a:t>
            </a:r>
            <a:endParaRPr lang="en-US" sz="4800">
              <a:latin typeface="Aleo-BoldItalic"/>
            </a:endParaRPr>
          </a:p>
          <a:p>
            <a:pPr marL="742950" indent="-742950" algn="l">
              <a:buAutoNum type="arabicPeriod"/>
            </a:pPr>
            <a:r>
              <a:rPr lang="en-US" sz="4800">
                <a:latin typeface="Aleo-BoldItalic"/>
              </a:rPr>
              <a:t>BBVA Open Talent</a:t>
            </a:r>
          </a:p>
        </p:txBody>
      </p:sp>
      <p:pic>
        <p:nvPicPr>
          <p:cNvPr id="2" name="Imagen 2" descr="Imagen que contiene gráficos vectoriales&#10;&#10;Descripción generada con confianza alta">
            <a:extLst>
              <a:ext uri="{FF2B5EF4-FFF2-40B4-BE49-F238E27FC236}">
                <a16:creationId xmlns:a16="http://schemas.microsoft.com/office/drawing/2014/main" id="{EE078CA9-6A9B-41C9-997D-7B2BEB063256}"/>
              </a:ext>
            </a:extLst>
          </p:cNvPr>
          <p:cNvPicPr>
            <a:picLocks noChangeAspect="1"/>
          </p:cNvPicPr>
          <p:nvPr/>
        </p:nvPicPr>
        <p:blipFill>
          <a:blip r:embed="rId2"/>
          <a:stretch>
            <a:fillRect/>
          </a:stretch>
        </p:blipFill>
        <p:spPr>
          <a:xfrm>
            <a:off x="11467051" y="3037189"/>
            <a:ext cx="5116937" cy="1798911"/>
          </a:xfrm>
          <a:prstGeom prst="rect">
            <a:avLst/>
          </a:prstGeom>
        </p:spPr>
      </p:pic>
      <p:pic>
        <p:nvPicPr>
          <p:cNvPr id="5" name="Imagen 7">
            <a:extLst>
              <a:ext uri="{FF2B5EF4-FFF2-40B4-BE49-F238E27FC236}">
                <a16:creationId xmlns:a16="http://schemas.microsoft.com/office/drawing/2014/main" id="{2F68FBC6-DC1F-4161-AC6A-E1FBBB2DC0B2}"/>
              </a:ext>
            </a:extLst>
          </p:cNvPr>
          <p:cNvPicPr>
            <a:picLocks noChangeAspect="1"/>
          </p:cNvPicPr>
          <p:nvPr/>
        </p:nvPicPr>
        <p:blipFill>
          <a:blip r:embed="rId3"/>
          <a:stretch>
            <a:fillRect/>
          </a:stretch>
        </p:blipFill>
        <p:spPr>
          <a:xfrm>
            <a:off x="11940186" y="5500394"/>
            <a:ext cx="4803217" cy="1872327"/>
          </a:xfrm>
          <a:prstGeom prst="rect">
            <a:avLst/>
          </a:prstGeom>
        </p:spPr>
      </p:pic>
      <p:pic>
        <p:nvPicPr>
          <p:cNvPr id="9" name="Imagen 10">
            <a:extLst>
              <a:ext uri="{FF2B5EF4-FFF2-40B4-BE49-F238E27FC236}">
                <a16:creationId xmlns:a16="http://schemas.microsoft.com/office/drawing/2014/main" id="{66DB3552-08F6-4D41-B6EA-31F5AE94CFB8}"/>
              </a:ext>
            </a:extLst>
          </p:cNvPr>
          <p:cNvPicPr>
            <a:picLocks noChangeAspect="1"/>
          </p:cNvPicPr>
          <p:nvPr/>
        </p:nvPicPr>
        <p:blipFill>
          <a:blip r:embed="rId4"/>
          <a:stretch>
            <a:fillRect/>
          </a:stretch>
        </p:blipFill>
        <p:spPr>
          <a:xfrm>
            <a:off x="10130073" y="8120779"/>
            <a:ext cx="6525796" cy="812449"/>
          </a:xfrm>
          <a:prstGeom prst="rect">
            <a:avLst/>
          </a:prstGeom>
        </p:spPr>
      </p:pic>
      <p:sp>
        <p:nvSpPr>
          <p:cNvPr id="3" name="CuadroTexto 2">
            <a:extLst>
              <a:ext uri="{FF2B5EF4-FFF2-40B4-BE49-F238E27FC236}">
                <a16:creationId xmlns:a16="http://schemas.microsoft.com/office/drawing/2014/main" id="{9C544E6B-ADE5-43C1-9F17-8AC7F67FF2ED}"/>
              </a:ext>
            </a:extLst>
          </p:cNvPr>
          <p:cNvSpPr txBox="1"/>
          <p:nvPr/>
        </p:nvSpPr>
        <p:spPr>
          <a:xfrm>
            <a:off x="11940678" y="4843063"/>
            <a:ext cx="531652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333333"/>
                </a:solidFill>
                <a:latin typeface="Roboto"/>
              </a:rPr>
              <a:t>LABs de </a:t>
            </a:r>
            <a:r>
              <a:rPr lang="en-US" sz="2400" b="1" err="1">
                <a:solidFill>
                  <a:srgbClr val="333333"/>
                </a:solidFill>
                <a:latin typeface="Roboto"/>
              </a:rPr>
              <a:t>inversión</a:t>
            </a:r>
            <a:r>
              <a:rPr lang="en-US" sz="2400" b="1">
                <a:solidFill>
                  <a:srgbClr val="333333"/>
                </a:solidFill>
                <a:latin typeface="Roboto"/>
              </a:rPr>
              <a:t> y </a:t>
            </a:r>
            <a:r>
              <a:rPr lang="en-US" sz="2400" b="1" err="1">
                <a:solidFill>
                  <a:srgbClr val="333333"/>
                </a:solidFill>
                <a:latin typeface="Roboto"/>
              </a:rPr>
              <a:t>aceleración</a:t>
            </a:r>
            <a:endParaRPr lang="en-US" sz="2400" err="1"/>
          </a:p>
        </p:txBody>
      </p:sp>
    </p:spTree>
    <p:extLst>
      <p:ext uri="{BB962C8B-B14F-4D97-AF65-F5344CB8AC3E}">
        <p14:creationId xmlns:p14="http://schemas.microsoft.com/office/powerpoint/2010/main" val="291116270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97FA53B-48A9-4624-BA67-74B1BABBD1C8}"/>
              </a:ext>
            </a:extLst>
          </p:cNvPr>
          <p:cNvSpPr>
            <a:spLocks noGrp="1"/>
          </p:cNvSpPr>
          <p:nvPr>
            <p:ph type="sldNum" sz="quarter" idx="12"/>
          </p:nvPr>
        </p:nvSpPr>
        <p:spPr/>
        <p:txBody>
          <a:bodyPr/>
          <a:lstStyle/>
          <a:p>
            <a:r>
              <a:rPr lang="en-US"/>
              <a:t>SLIDE </a:t>
            </a:r>
            <a:fld id="{D97FAD88-CD89-445B-80D2-D1F46C853675}" type="slidenum">
              <a:rPr lang="en-US" smtClean="0"/>
              <a:pPr/>
              <a:t>3</a:t>
            </a:fld>
            <a:endParaRPr lang="en-US"/>
          </a:p>
        </p:txBody>
      </p:sp>
      <p:sp>
        <p:nvSpPr>
          <p:cNvPr id="3" name="Marcador de pie de página 2">
            <a:extLst>
              <a:ext uri="{FF2B5EF4-FFF2-40B4-BE49-F238E27FC236}">
                <a16:creationId xmlns:a16="http://schemas.microsoft.com/office/drawing/2014/main" id="{AC036497-4EB1-4049-9DC3-CF58B682E0B0}"/>
              </a:ext>
            </a:extLst>
          </p:cNvPr>
          <p:cNvSpPr>
            <a:spLocks noGrp="1"/>
          </p:cNvSpPr>
          <p:nvPr>
            <p:ph type="ftr" sz="quarter" idx="11"/>
          </p:nvPr>
        </p:nvSpPr>
        <p:spPr/>
        <p:txBody>
          <a:bodyPr/>
          <a:lstStyle/>
          <a:p>
            <a:r>
              <a:rPr lang="en-US"/>
              <a:t>The Power of PowerPoint</a:t>
            </a:r>
          </a:p>
        </p:txBody>
      </p:sp>
      <p:sp>
        <p:nvSpPr>
          <p:cNvPr id="4" name="Marcador de texto 3">
            <a:extLst>
              <a:ext uri="{FF2B5EF4-FFF2-40B4-BE49-F238E27FC236}">
                <a16:creationId xmlns:a16="http://schemas.microsoft.com/office/drawing/2014/main" id="{3D469F21-938B-4556-845C-23ADA02DAE9F}"/>
              </a:ext>
            </a:extLst>
          </p:cNvPr>
          <p:cNvSpPr>
            <a:spLocks noGrp="1"/>
          </p:cNvSpPr>
          <p:nvPr>
            <p:ph type="body" sz="quarter" idx="15"/>
          </p:nvPr>
        </p:nvSpPr>
        <p:spPr/>
        <p:txBody>
          <a:bodyPr/>
          <a:lstStyle/>
          <a:p>
            <a:r>
              <a:rPr lang="es-ES">
                <a:latin typeface="Aleo-Bold"/>
              </a:rPr>
              <a:t>Teamweek</a:t>
            </a:r>
            <a:endParaRPr lang="es-ES"/>
          </a:p>
        </p:txBody>
      </p:sp>
      <p:sp>
        <p:nvSpPr>
          <p:cNvPr id="5" name="Marcador de texto 4">
            <a:extLst>
              <a:ext uri="{FF2B5EF4-FFF2-40B4-BE49-F238E27FC236}">
                <a16:creationId xmlns:a16="http://schemas.microsoft.com/office/drawing/2014/main" id="{ED9F9724-41CB-4E93-B78A-326F6A49D26D}"/>
              </a:ext>
            </a:extLst>
          </p:cNvPr>
          <p:cNvSpPr>
            <a:spLocks noGrp="1"/>
          </p:cNvSpPr>
          <p:nvPr>
            <p:ph type="body" sz="quarter" idx="21"/>
          </p:nvPr>
        </p:nvSpPr>
        <p:spPr/>
        <p:txBody>
          <a:bodyPr/>
          <a:lstStyle/>
          <a:p>
            <a:r>
              <a:rPr lang="es-ES">
                <a:hlinkClick r:id="rId2"/>
              </a:rPr>
              <a:t>https://app.teamweek.com/#pp/um7Hk_fVHIP9ezSn-96o3xp0WBkjr0_h</a:t>
            </a:r>
            <a:r>
              <a:rPr lang="es-ES"/>
              <a:t> </a:t>
            </a:r>
          </a:p>
        </p:txBody>
      </p:sp>
      <p:sp>
        <p:nvSpPr>
          <p:cNvPr id="6" name="Título 5">
            <a:extLst>
              <a:ext uri="{FF2B5EF4-FFF2-40B4-BE49-F238E27FC236}">
                <a16:creationId xmlns:a16="http://schemas.microsoft.com/office/drawing/2014/main" id="{2886B7BF-47B3-459C-9E03-ACFE8F372503}"/>
              </a:ext>
            </a:extLst>
          </p:cNvPr>
          <p:cNvSpPr>
            <a:spLocks noGrp="1"/>
          </p:cNvSpPr>
          <p:nvPr>
            <p:ph type="title"/>
          </p:nvPr>
        </p:nvSpPr>
        <p:spPr/>
        <p:txBody>
          <a:bodyPr/>
          <a:lstStyle/>
          <a:p>
            <a:r>
              <a:rPr lang="es-ES">
                <a:solidFill>
                  <a:schemeClr val="accent1"/>
                </a:solidFill>
              </a:rPr>
              <a:t>Planificación</a:t>
            </a:r>
          </a:p>
        </p:txBody>
      </p:sp>
      <p:pic>
        <p:nvPicPr>
          <p:cNvPr id="8" name="Imagen 8">
            <a:extLst>
              <a:ext uri="{FF2B5EF4-FFF2-40B4-BE49-F238E27FC236}">
                <a16:creationId xmlns:a16="http://schemas.microsoft.com/office/drawing/2014/main" id="{88615346-32AE-49FF-B9E7-F4C4EBC295CA}"/>
              </a:ext>
            </a:extLst>
          </p:cNvPr>
          <p:cNvPicPr>
            <a:picLocks noChangeAspect="1"/>
          </p:cNvPicPr>
          <p:nvPr/>
        </p:nvPicPr>
        <p:blipFill>
          <a:blip r:embed="rId3"/>
          <a:stretch>
            <a:fillRect/>
          </a:stretch>
        </p:blipFill>
        <p:spPr>
          <a:xfrm>
            <a:off x="7508490" y="3212486"/>
            <a:ext cx="2745035" cy="2743200"/>
          </a:xfrm>
          <a:prstGeom prst="rect">
            <a:avLst/>
          </a:prstGeom>
        </p:spPr>
      </p:pic>
      <p:pic>
        <p:nvPicPr>
          <p:cNvPr id="12" name="Imagen 12" descr="Imagen que contiene captura de pantalla&#10;&#10;Descripción generada con confianza muy alta">
            <a:extLst>
              <a:ext uri="{FF2B5EF4-FFF2-40B4-BE49-F238E27FC236}">
                <a16:creationId xmlns:a16="http://schemas.microsoft.com/office/drawing/2014/main" id="{D938DC80-D559-4C32-86AA-9E31B58840AA}"/>
              </a:ext>
            </a:extLst>
          </p:cNvPr>
          <p:cNvPicPr>
            <a:picLocks noChangeAspect="1"/>
          </p:cNvPicPr>
          <p:nvPr/>
        </p:nvPicPr>
        <p:blipFill>
          <a:blip r:embed="rId4"/>
          <a:stretch>
            <a:fillRect/>
          </a:stretch>
        </p:blipFill>
        <p:spPr>
          <a:xfrm>
            <a:off x="1257522" y="2843112"/>
            <a:ext cx="5808319" cy="3264398"/>
          </a:xfrm>
          <a:prstGeom prst="rect">
            <a:avLst/>
          </a:prstGeom>
        </p:spPr>
      </p:pic>
      <p:pic>
        <p:nvPicPr>
          <p:cNvPr id="14" name="Imagen 14">
            <a:extLst>
              <a:ext uri="{FF2B5EF4-FFF2-40B4-BE49-F238E27FC236}">
                <a16:creationId xmlns:a16="http://schemas.microsoft.com/office/drawing/2014/main" id="{EAE628D0-7C47-4D12-BFEC-30B7AE5F3B9A}"/>
              </a:ext>
            </a:extLst>
          </p:cNvPr>
          <p:cNvPicPr>
            <a:picLocks noChangeAspect="1"/>
          </p:cNvPicPr>
          <p:nvPr/>
        </p:nvPicPr>
        <p:blipFill>
          <a:blip r:embed="rId5"/>
          <a:stretch>
            <a:fillRect/>
          </a:stretch>
        </p:blipFill>
        <p:spPr>
          <a:xfrm>
            <a:off x="11226748" y="2935352"/>
            <a:ext cx="5357379" cy="3274525"/>
          </a:xfrm>
          <a:prstGeom prst="rect">
            <a:avLst/>
          </a:prstGeom>
        </p:spPr>
      </p:pic>
    </p:spTree>
    <p:extLst>
      <p:ext uri="{BB962C8B-B14F-4D97-AF65-F5344CB8AC3E}">
        <p14:creationId xmlns:p14="http://schemas.microsoft.com/office/powerpoint/2010/main" val="295328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30</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6.1. Recursos para implementar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800">
                <a:latin typeface="Aleo-BoldItalic"/>
                <a:hlinkClick r:id="rId2"/>
              </a:rPr>
              <a:t>https://developer.nvidia.com/educators/existing-courses</a:t>
            </a:r>
            <a:r>
              <a:rPr lang="es-ES" sz="2800">
                <a:latin typeface="Aleo-BoldItalic"/>
              </a:rPr>
              <a:t> </a:t>
            </a:r>
            <a:endParaRPr lang="es-ES" sz="2800"/>
          </a:p>
          <a:p>
            <a:pPr marL="285750" indent="-285750">
              <a:buFont typeface="Arial"/>
              <a:buChar char="•"/>
            </a:pPr>
            <a:endParaRPr lang="es-ES" sz="2800">
              <a:latin typeface="Aleo-BoldItalic"/>
            </a:endParaRPr>
          </a:p>
          <a:p>
            <a:r>
              <a:rPr lang="es-ES" sz="2800">
                <a:latin typeface="Aleo-BoldItalic"/>
                <a:hlinkClick r:id="rId3"/>
              </a:rPr>
              <a:t>https://developer.nvidia.com/cuda-downloads</a:t>
            </a:r>
            <a:r>
              <a:rPr lang="es-ES" sz="2800">
                <a:latin typeface="Aleo-BoldItalic"/>
              </a:rPr>
              <a:t> </a:t>
            </a:r>
            <a:endParaRPr lang="es-ES" sz="2800"/>
          </a:p>
          <a:p>
            <a:pPr marL="285750" indent="-285750">
              <a:buFont typeface="Arial"/>
              <a:buChar char="•"/>
            </a:pPr>
            <a:endParaRPr lang="es-ES" sz="2800">
              <a:latin typeface="Aleo-BoldItalic"/>
            </a:endParaRPr>
          </a:p>
          <a:p>
            <a:r>
              <a:rPr lang="es-ES" sz="2800">
                <a:latin typeface="Aleo-BoldItalic"/>
                <a:hlinkClick r:id="rId4"/>
              </a:rPr>
              <a:t>http://www.jcuda.org/</a:t>
            </a:r>
            <a:r>
              <a:rPr lang="es-ES" sz="2800">
                <a:latin typeface="Aleo-BoldItalic"/>
              </a:rPr>
              <a:t> </a:t>
            </a:r>
            <a:endParaRPr lang="es-ES" sz="2800"/>
          </a:p>
          <a:p>
            <a:pPr marL="285750" indent="-285750">
              <a:buFont typeface="Arial"/>
              <a:buChar char="•"/>
            </a:pPr>
            <a:endParaRPr lang="es-ES" sz="2800">
              <a:latin typeface="Aleo-BoldItalic"/>
            </a:endParaRPr>
          </a:p>
          <a:p>
            <a:r>
              <a:rPr lang="es-ES" sz="2800">
                <a:latin typeface="Aleo-BoldItalic"/>
                <a:hlinkClick r:id="rId5"/>
              </a:rPr>
              <a:t>https://developer.nvidia.com/nsight-eclipse-edition</a:t>
            </a:r>
            <a:endParaRPr lang="es-ES" sz="2800"/>
          </a:p>
          <a:p>
            <a:pPr marL="285750" indent="-285750">
              <a:buFont typeface="Arial"/>
              <a:buChar char="•"/>
            </a:pPr>
            <a:endParaRPr lang="es-ES" sz="2800"/>
          </a:p>
          <a:p>
            <a:r>
              <a:rPr lang="es-ES" sz="2800">
                <a:latin typeface="Aleo-BoldItalic"/>
                <a:hlinkClick r:id="rId6"/>
              </a:rPr>
              <a:t>https://developer.nvidia.com/</a:t>
            </a:r>
            <a:r>
              <a:rPr lang="es-ES" sz="3200">
                <a:latin typeface="Aleo-BoldItalic"/>
              </a:rPr>
              <a:t> </a:t>
            </a:r>
            <a:endParaRPr lang="es-ES" sz="3200"/>
          </a:p>
          <a:p>
            <a:endParaRPr lang="es-ES"/>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50669" y="3652298"/>
            <a:ext cx="10738556" cy="4227920"/>
          </a:xfrm>
        </p:spPr>
        <p:txBody>
          <a:bodyPr>
            <a:normAutofit/>
          </a:bodyPr>
          <a:lstStyle/>
          <a:p>
            <a:r>
              <a:rPr lang="es-ES"/>
              <a:t>En la página oficial de Nvidia, encontramos manuales para comenzar a aprender a programar en CUDA elaborados con la Universidad de Illinois, así como un ToolKit con todas las herramientas necesarias.Además, disponemos de herramientas como Jcuda, por si no queremos usar el IDE oficial de Nvidia.</a:t>
            </a:r>
          </a:p>
        </p:txBody>
      </p:sp>
    </p:spTree>
    <p:extLst>
      <p:ext uri="{BB962C8B-B14F-4D97-AF65-F5344CB8AC3E}">
        <p14:creationId xmlns:p14="http://schemas.microsoft.com/office/powerpoint/2010/main" val="3996804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31</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6.1. Recursos para implementar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800">
                <a:hlinkClick r:id="rId2"/>
              </a:rPr>
              <a:t>https://www.microsoft.com/es-es/p/visual-studio-professional-2017/dg7gmgf0dst5</a:t>
            </a:r>
            <a:endParaRPr lang="es-ES" sz="2800"/>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66219" y="3434748"/>
            <a:ext cx="10738556" cy="4678559"/>
          </a:xfrm>
        </p:spPr>
        <p:txBody>
          <a:bodyPr>
            <a:normAutofit/>
          </a:bodyPr>
          <a:lstStyle/>
          <a:p>
            <a:r>
              <a:rPr lang="es-ES"/>
              <a:t>Encontramos IDES de pago, que son los siguientes: </a:t>
            </a:r>
          </a:p>
          <a:p>
            <a:r>
              <a:rPr lang="es-ES"/>
              <a:t>Microsoft Visual Studio 2017 Professional compatible con CUDA 9.0 y muy empleado en entornos laborales.</a:t>
            </a:r>
          </a:p>
          <a:p>
            <a:endParaRPr lang="es-ES"/>
          </a:p>
          <a:p>
            <a:r>
              <a:rPr lang="es-ES"/>
              <a:t>También será necesario contar con un equipo, portátil sobremesa o servidor, con tarjeta gráfica Nvidia que soporte la tecnología CUDA.</a:t>
            </a:r>
          </a:p>
        </p:txBody>
      </p:sp>
    </p:spTree>
    <p:extLst>
      <p:ext uri="{BB962C8B-B14F-4D97-AF65-F5344CB8AC3E}">
        <p14:creationId xmlns:p14="http://schemas.microsoft.com/office/powerpoint/2010/main" val="169023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32</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6.2. Recursos para implementar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400">
                <a:latin typeface="Aleo-BoldItalic"/>
                <a:hlinkClick r:id="rId2"/>
              </a:rPr>
              <a:t>https://github.com/GPUOpen-LibrariesAndSDKs/OCL-SDK/releases</a:t>
            </a:r>
            <a:r>
              <a:rPr lang="es-ES" sz="2400">
                <a:latin typeface="Aleo-BoldItalic"/>
              </a:rPr>
              <a:t> </a:t>
            </a:r>
            <a:endParaRPr lang="es-ES" sz="2400"/>
          </a:p>
          <a:p>
            <a:endParaRPr lang="es-ES" sz="2400"/>
          </a:p>
          <a:p>
            <a:r>
              <a:rPr lang="es-ES" sz="2400">
                <a:latin typeface="Aleo-BoldItalic"/>
                <a:hlinkClick r:id="rId3"/>
              </a:rPr>
              <a:t>http://developer.amd.com/wordpress/media/2013/12/AMD_OpenCL_Programming_User_Guide2.pdf</a:t>
            </a:r>
            <a:endParaRPr lang="es-ES" sz="2400"/>
          </a:p>
          <a:p>
            <a:endParaRPr lang="es-ES" sz="4000"/>
          </a:p>
          <a:p>
            <a:r>
              <a:rPr lang="es-ES" sz="2400">
                <a:latin typeface="Aleo-BoldItalic"/>
                <a:hlinkClick r:id="rId4"/>
              </a:rPr>
              <a:t>https://community.amd.com/community/devgurus/opencl</a:t>
            </a:r>
            <a:r>
              <a:rPr lang="es-ES" sz="2400">
                <a:latin typeface="Aleo-BoldItalic"/>
              </a:rPr>
              <a:t> </a:t>
            </a:r>
            <a:endParaRPr lang="es-ES" sz="2400"/>
          </a:p>
          <a:p>
            <a:endParaRPr lang="es-ES" sz="2400"/>
          </a:p>
          <a:p>
            <a:r>
              <a:rPr lang="es-ES" sz="2400">
                <a:latin typeface="Aleo-BoldItalic"/>
                <a:hlinkClick r:id="rId5"/>
              </a:rPr>
              <a:t>https://developer.amd.com/tools-and-sdks/</a:t>
            </a:r>
            <a:r>
              <a:rPr lang="es-ES" sz="2400">
                <a:latin typeface="Aleo-BoldItalic"/>
              </a:rPr>
              <a:t> </a:t>
            </a:r>
            <a:endParaRPr lang="es-ES" sz="2400"/>
          </a:p>
          <a:p>
            <a:endParaRPr lang="es-ES" sz="2800">
              <a:latin typeface="Aleo-BoldItalic"/>
            </a:endParaRPr>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50669" y="4211712"/>
            <a:ext cx="10738556" cy="2782768"/>
          </a:xfrm>
        </p:spPr>
        <p:txBody>
          <a:bodyPr>
            <a:normAutofit/>
          </a:bodyPr>
          <a:lstStyle/>
          <a:p>
            <a:r>
              <a:rPr lang="es-ES"/>
              <a:t>Encontramos un repositorio oficial de Github por parte de AMD con el SDK para trabajar con OpenCL, siendo un buen comienzo.También nos provee de una comunidad para resolver dudas, y un manual de programación inicial.</a:t>
            </a:r>
          </a:p>
        </p:txBody>
      </p:sp>
    </p:spTree>
    <p:extLst>
      <p:ext uri="{BB962C8B-B14F-4D97-AF65-F5344CB8AC3E}">
        <p14:creationId xmlns:p14="http://schemas.microsoft.com/office/powerpoint/2010/main" val="563096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33</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6.2. Recursos para implementar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800">
                <a:latin typeface="Aleo-BoldItalic"/>
                <a:hlinkClick r:id="rId2"/>
              </a:rPr>
              <a:t>https://www.microsoft.com/es-es/p/visual-studio-professional-2017/dg7gmgf0dst5</a:t>
            </a:r>
            <a:r>
              <a:rPr lang="es-ES" sz="2800">
                <a:latin typeface="Aleo-BoldItalic"/>
              </a:rPr>
              <a:t> </a:t>
            </a:r>
            <a:endParaRPr lang="es-ES"/>
          </a:p>
          <a:p>
            <a:pPr marL="285750" indent="-285750">
              <a:buFont typeface="Arial"/>
              <a:buChar char="•"/>
            </a:pPr>
            <a:endParaRPr lang="es-ES" sz="2800"/>
          </a:p>
          <a:p>
            <a:r>
              <a:rPr lang="es-ES" sz="2800">
                <a:hlinkClick r:id="rId3"/>
              </a:rPr>
              <a:t>https://marketplace.visualstudio.com/items?itemName=galarius.vscode-opencl</a:t>
            </a:r>
            <a:endParaRPr lang="es-ES"/>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66219" y="3248277"/>
            <a:ext cx="10738556" cy="5051502"/>
          </a:xfrm>
        </p:spPr>
        <p:txBody>
          <a:bodyPr>
            <a:normAutofit/>
          </a:bodyPr>
          <a:lstStyle/>
          <a:p>
            <a:r>
              <a:rPr lang="es-ES"/>
              <a:t>Encontramos IDES de pago al igual que en el caso de CUDA, ya que las tecnologías en sí y sus librerías son de libre acceso. </a:t>
            </a:r>
          </a:p>
          <a:p>
            <a:endParaRPr lang="es-ES"/>
          </a:p>
          <a:p>
            <a:r>
              <a:rPr lang="es-ES"/>
              <a:t>Microsoft Visual Studio 2017 Professional es compatible con OpenCL y muy empleado en entornos laborales.</a:t>
            </a:r>
          </a:p>
          <a:p>
            <a:endParaRPr lang="es-ES"/>
          </a:p>
          <a:p>
            <a:r>
              <a:rPr lang="es-ES"/>
              <a:t>También será necesario contar con un equipo, portátil sobremesa o servidor, con tarjeta gráfica AMD/ATI que soporte la tecnología OpenCL.</a:t>
            </a:r>
          </a:p>
        </p:txBody>
      </p:sp>
    </p:spTree>
    <p:extLst>
      <p:ext uri="{BB962C8B-B14F-4D97-AF65-F5344CB8AC3E}">
        <p14:creationId xmlns:p14="http://schemas.microsoft.com/office/powerpoint/2010/main" val="3627386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297FD2-23D8-4861-B0DF-D37A4A531890}"/>
              </a:ext>
            </a:extLst>
          </p:cNvPr>
          <p:cNvSpPr>
            <a:spLocks noGrp="1"/>
          </p:cNvSpPr>
          <p:nvPr>
            <p:ph type="title"/>
          </p:nvPr>
        </p:nvSpPr>
        <p:spPr/>
        <p:txBody>
          <a:bodyPr/>
          <a:lstStyle/>
          <a:p>
            <a:r>
              <a:rPr lang="es-ES" dirty="0">
                <a:solidFill>
                  <a:schemeClr val="accent1"/>
                </a:solidFill>
              </a:rPr>
              <a:t>Conclusiones</a:t>
            </a:r>
          </a:p>
        </p:txBody>
      </p:sp>
      <p:sp>
        <p:nvSpPr>
          <p:cNvPr id="3" name="Marcador de número de diapositiva 2">
            <a:extLst>
              <a:ext uri="{FF2B5EF4-FFF2-40B4-BE49-F238E27FC236}">
                <a16:creationId xmlns:a16="http://schemas.microsoft.com/office/drawing/2014/main" id="{C7143EB8-EFA4-4F4C-991E-65ED04A7063C}"/>
              </a:ext>
            </a:extLst>
          </p:cNvPr>
          <p:cNvSpPr>
            <a:spLocks noGrp="1"/>
          </p:cNvSpPr>
          <p:nvPr>
            <p:ph type="sldNum" sz="quarter" idx="12"/>
          </p:nvPr>
        </p:nvSpPr>
        <p:spPr/>
        <p:txBody>
          <a:bodyPr/>
          <a:lstStyle/>
          <a:p>
            <a:r>
              <a:rPr lang="en-US"/>
              <a:t>SLIDE </a:t>
            </a:r>
            <a:fld id="{D97FAD88-CD89-445B-80D2-D1F46C853675}" type="slidenum">
              <a:rPr lang="en-US" smtClean="0"/>
              <a:pPr/>
              <a:t>34</a:t>
            </a:fld>
            <a:endParaRPr lang="en-US"/>
          </a:p>
        </p:txBody>
      </p:sp>
      <p:sp>
        <p:nvSpPr>
          <p:cNvPr id="5" name="Marcador de pie de página 4">
            <a:extLst>
              <a:ext uri="{FF2B5EF4-FFF2-40B4-BE49-F238E27FC236}">
                <a16:creationId xmlns:a16="http://schemas.microsoft.com/office/drawing/2014/main" id="{6B49FCB8-257F-4024-826A-1EC2AAFD7828}"/>
              </a:ext>
            </a:extLst>
          </p:cNvPr>
          <p:cNvSpPr>
            <a:spLocks noGrp="1"/>
          </p:cNvSpPr>
          <p:nvPr>
            <p:ph type="ftr" sz="quarter" idx="11"/>
          </p:nvPr>
        </p:nvSpPr>
        <p:spPr/>
        <p:txBody>
          <a:bodyPr/>
          <a:lstStyle/>
          <a:p>
            <a:r>
              <a:rPr lang="en-US"/>
              <a:t>The Power of PowerPoint</a:t>
            </a:r>
          </a:p>
        </p:txBody>
      </p:sp>
      <p:pic>
        <p:nvPicPr>
          <p:cNvPr id="9" name="Imagen 8">
            <a:extLst>
              <a:ext uri="{FF2B5EF4-FFF2-40B4-BE49-F238E27FC236}">
                <a16:creationId xmlns:a16="http://schemas.microsoft.com/office/drawing/2014/main" id="{8C60D68A-F5D2-4FD6-AAEA-45552E19119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606" y="3119665"/>
            <a:ext cx="11026232" cy="5899034"/>
          </a:xfrm>
          <a:prstGeom prst="rect">
            <a:avLst/>
          </a:prstGeom>
        </p:spPr>
      </p:pic>
    </p:spTree>
    <p:extLst>
      <p:ext uri="{BB962C8B-B14F-4D97-AF65-F5344CB8AC3E}">
        <p14:creationId xmlns:p14="http://schemas.microsoft.com/office/powerpoint/2010/main" val="3266275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758575" y="3008738"/>
            <a:ext cx="10953052" cy="2141699"/>
          </a:xfrm>
        </p:spPr>
        <p:txBody>
          <a:bodyPr>
            <a:normAutofit/>
          </a:bodyPr>
          <a:lstStyle/>
          <a:p>
            <a:r>
              <a:rPr lang="en-US">
                <a:solidFill>
                  <a:schemeClr val="accent1"/>
                </a:solidFill>
              </a:rPr>
              <a:t>Gracias a </a:t>
            </a:r>
            <a:r>
              <a:rPr lang="en-US" err="1">
                <a:solidFill>
                  <a:schemeClr val="accent1"/>
                </a:solidFill>
              </a:rPr>
              <a:t>todos</a:t>
            </a:r>
            <a:r>
              <a:rPr lang="en-US">
                <a:solidFill>
                  <a:schemeClr val="accent1"/>
                </a:solidFill>
              </a:rPr>
              <a:t>!</a:t>
            </a:r>
          </a:p>
        </p:txBody>
      </p:sp>
      <p:sp>
        <p:nvSpPr>
          <p:cNvPr id="3" name="サブタイトル 2"/>
          <p:cNvSpPr>
            <a:spLocks noGrp="1"/>
          </p:cNvSpPr>
          <p:nvPr>
            <p:ph type="subTitle" idx="1"/>
          </p:nvPr>
        </p:nvSpPr>
        <p:spPr>
          <a:xfrm>
            <a:off x="5758830" y="6597685"/>
            <a:ext cx="10153128" cy="2891601"/>
          </a:xfrm>
        </p:spPr>
        <p:txBody>
          <a:bodyPr vert="horz" lIns="163275" tIns="81638" rIns="163275" bIns="81638" rtlCol="0" anchor="t">
            <a:normAutofit/>
          </a:bodyPr>
          <a:lstStyle/>
          <a:p>
            <a:r>
              <a:rPr lang="en-US">
                <a:latin typeface="Aleo-LightItalic"/>
              </a:rPr>
              <a:t>Borja </a:t>
            </a:r>
            <a:r>
              <a:rPr lang="en-US" err="1">
                <a:latin typeface="Aleo-LightItalic"/>
              </a:rPr>
              <a:t>Ordóñez</a:t>
            </a:r>
            <a:r>
              <a:rPr lang="en-US">
                <a:latin typeface="Aleo-LightItalic"/>
              </a:rPr>
              <a:t> Bello </a:t>
            </a:r>
            <a:endParaRPr lang="es-ES"/>
          </a:p>
          <a:p>
            <a:r>
              <a:rPr lang="en-US">
                <a:latin typeface="Aleo-LightItalic"/>
              </a:rPr>
              <a:t>Javier Luque Moreno </a:t>
            </a:r>
            <a:endParaRPr lang="en-US"/>
          </a:p>
          <a:p>
            <a:r>
              <a:rPr lang="en-US">
                <a:latin typeface="Aleo-LightItalic"/>
              </a:rPr>
              <a:t>Adrián López Godoy </a:t>
            </a:r>
            <a:endParaRPr lang="en-US"/>
          </a:p>
          <a:p>
            <a:r>
              <a:rPr lang="en-US">
                <a:latin typeface="Aleo-LightItalic"/>
              </a:rPr>
              <a:t>Daniel Calin </a:t>
            </a:r>
            <a:r>
              <a:rPr lang="en-US" err="1">
                <a:latin typeface="Aleo-LightItalic"/>
              </a:rPr>
              <a:t>Stanus</a:t>
            </a:r>
            <a:r>
              <a:rPr lang="en-US">
                <a:latin typeface="Aleo-LightItalic"/>
              </a:rPr>
              <a:t> </a:t>
            </a:r>
            <a:endParaRPr lang="es-ES" err="1"/>
          </a:p>
          <a:p>
            <a:r>
              <a:rPr lang="en-US">
                <a:latin typeface="Aleo-LightItalic"/>
              </a:rPr>
              <a:t>Ignacio Burgos </a:t>
            </a:r>
            <a:r>
              <a:rPr lang="en-US" err="1">
                <a:latin typeface="Aleo-LightItalic"/>
              </a:rPr>
              <a:t>Lucha</a:t>
            </a:r>
            <a:endParaRPr lang="es-ES" err="1"/>
          </a:p>
        </p:txBody>
      </p:sp>
    </p:spTree>
    <p:extLst>
      <p:ext uri="{BB962C8B-B14F-4D97-AF65-F5344CB8AC3E}">
        <p14:creationId xmlns:p14="http://schemas.microsoft.com/office/powerpoint/2010/main" val="925325870"/>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1.Descripción del </a:t>
            </a:r>
            <a:r>
              <a:rPr lang="en-US" err="1">
                <a:solidFill>
                  <a:schemeClr val="accent1"/>
                </a:solidFill>
              </a:rPr>
              <a:t>tipo</a:t>
            </a:r>
            <a:r>
              <a:rPr lang="en-US">
                <a:solidFill>
                  <a:schemeClr val="accent1"/>
                </a:solidFill>
              </a:rPr>
              <a:t> de </a:t>
            </a:r>
            <a:r>
              <a:rPr lang="en-US" err="1">
                <a:solidFill>
                  <a:schemeClr val="accent1"/>
                </a:solidFill>
              </a:rPr>
              <a:t>tecnología</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Imagen 7">
            <a:extLst>
              <a:ext uri="{FF2B5EF4-FFF2-40B4-BE49-F238E27FC236}">
                <a16:creationId xmlns:a16="http://schemas.microsoft.com/office/drawing/2014/main" id="{2FB605D0-B7E6-4038-AF94-A4647DB8BABB}"/>
              </a:ext>
            </a:extLst>
          </p:cNvPr>
          <p:cNvPicPr>
            <a:picLocks noChangeAspect="1"/>
          </p:cNvPicPr>
          <p:nvPr/>
        </p:nvPicPr>
        <p:blipFill>
          <a:blip r:embed="rId2"/>
          <a:stretch>
            <a:fillRect/>
          </a:stretch>
        </p:blipFill>
        <p:spPr>
          <a:xfrm>
            <a:off x="5713257" y="3938588"/>
            <a:ext cx="6759922" cy="3554413"/>
          </a:xfrm>
          <a:prstGeom prst="rect">
            <a:avLst/>
          </a:prstGeom>
        </p:spPr>
      </p:pic>
    </p:spTree>
    <p:extLst>
      <p:ext uri="{BB962C8B-B14F-4D97-AF65-F5344CB8AC3E}">
        <p14:creationId xmlns:p14="http://schemas.microsoft.com/office/powerpoint/2010/main" val="2644997553"/>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CFCD3C32-6FBA-451B-AF47-C1861C402F4B}"/>
              </a:ext>
            </a:extLst>
          </p:cNvPr>
          <p:cNvSpPr>
            <a:spLocks noGrp="1"/>
          </p:cNvSpPr>
          <p:nvPr>
            <p:ph type="sldNum" sz="quarter" idx="12"/>
          </p:nvPr>
        </p:nvSpPr>
        <p:spPr/>
        <p:txBody>
          <a:bodyPr/>
          <a:lstStyle/>
          <a:p>
            <a:r>
              <a:rPr lang="en-US"/>
              <a:t>SLIDE </a:t>
            </a:r>
            <a:fld id="{D97FAD88-CD89-445B-80D2-D1F46C853675}" type="slidenum">
              <a:rPr lang="en-US" smtClean="0"/>
              <a:pPr/>
              <a:t>5</a:t>
            </a:fld>
            <a:endParaRPr lang="en-US"/>
          </a:p>
        </p:txBody>
      </p:sp>
      <p:sp>
        <p:nvSpPr>
          <p:cNvPr id="5" name="Marcador de pie de página 4">
            <a:extLst>
              <a:ext uri="{FF2B5EF4-FFF2-40B4-BE49-F238E27FC236}">
                <a16:creationId xmlns:a16="http://schemas.microsoft.com/office/drawing/2014/main" id="{1EE15E6C-C248-4377-9998-7849E94F9904}"/>
              </a:ext>
            </a:extLst>
          </p:cNvPr>
          <p:cNvSpPr>
            <a:spLocks noGrp="1"/>
          </p:cNvSpPr>
          <p:nvPr>
            <p:ph type="ftr" sz="quarter" idx="11"/>
          </p:nvPr>
        </p:nvSpPr>
        <p:spPr/>
        <p:txBody>
          <a:bodyPr/>
          <a:lstStyle/>
          <a:p>
            <a:r>
              <a:rPr lang="en-US"/>
              <a:t>The Power of PowerPoint</a:t>
            </a:r>
          </a:p>
        </p:txBody>
      </p:sp>
      <p:sp>
        <p:nvSpPr>
          <p:cNvPr id="11" name="タイトル 3">
            <a:extLst>
              <a:ext uri="{FF2B5EF4-FFF2-40B4-BE49-F238E27FC236}">
                <a16:creationId xmlns:a16="http://schemas.microsoft.com/office/drawing/2014/main" id="{4CA4597F-C81A-42F5-8D29-96D38D18CF9F}"/>
              </a:ext>
            </a:extLst>
          </p:cNvPr>
          <p:cNvSpPr txBox="1">
            <a:spLocks/>
          </p:cNvSpPr>
          <p:nvPr/>
        </p:nvSpPr>
        <p:spPr>
          <a:xfrm>
            <a:off x="4611174" y="358966"/>
            <a:ext cx="13681520" cy="987125"/>
          </a:xfrm>
          <a:prstGeom prst="rect">
            <a:avLst/>
          </a:prstGeom>
        </p:spPr>
        <p:txBody>
          <a:bodyPr vert="horz" lIns="163275" tIns="81638" rIns="163275" bIns="81638" rtlCol="0" anchor="ctr">
            <a:noAutofit/>
          </a:bodyPr>
          <a:lstStyle>
            <a:lvl1pPr algn="l" defTabSz="1632753" rtl="0" eaLnBrk="1" latinLnBrk="0" hangingPunct="1">
              <a:spcBef>
                <a:spcPct val="0"/>
              </a:spcBef>
              <a:buNone/>
              <a:defRPr sz="6000" kern="1200" baseline="0">
                <a:solidFill>
                  <a:schemeClr val="tx1"/>
                </a:solidFill>
                <a:latin typeface="+mj-lt"/>
                <a:ea typeface="+mj-ea"/>
                <a:cs typeface="+mj-cs"/>
              </a:defRPr>
            </a:lvl1pPr>
          </a:lstStyle>
          <a:p>
            <a:r>
              <a:rPr lang="en-US">
                <a:solidFill>
                  <a:schemeClr val="accent1"/>
                </a:solidFill>
              </a:rPr>
              <a:t>1.Descripción del </a:t>
            </a:r>
            <a:r>
              <a:rPr lang="en-US" err="1">
                <a:solidFill>
                  <a:schemeClr val="accent1"/>
                </a:solidFill>
              </a:rPr>
              <a:t>tipo</a:t>
            </a:r>
            <a:r>
              <a:rPr lang="en-US">
                <a:solidFill>
                  <a:schemeClr val="accent1"/>
                </a:solidFill>
              </a:rPr>
              <a:t> de </a:t>
            </a:r>
            <a:r>
              <a:rPr lang="en-US" err="1">
                <a:solidFill>
                  <a:schemeClr val="accent1"/>
                </a:solidFill>
              </a:rPr>
              <a:t>tecnología</a:t>
            </a:r>
          </a:p>
        </p:txBody>
      </p:sp>
      <p:pic>
        <p:nvPicPr>
          <p:cNvPr id="12" name="Imagen 12" descr="Imagen que contiene texto&#10;&#10;Descripción generada con confianza alta">
            <a:extLst>
              <a:ext uri="{FF2B5EF4-FFF2-40B4-BE49-F238E27FC236}">
                <a16:creationId xmlns:a16="http://schemas.microsoft.com/office/drawing/2014/main" id="{4FFC5B5B-FE77-4FCB-920F-82B3351E9106}"/>
              </a:ext>
            </a:extLst>
          </p:cNvPr>
          <p:cNvPicPr>
            <a:picLocks noChangeAspect="1"/>
          </p:cNvPicPr>
          <p:nvPr/>
        </p:nvPicPr>
        <p:blipFill>
          <a:blip r:embed="rId2"/>
          <a:stretch>
            <a:fillRect/>
          </a:stretch>
        </p:blipFill>
        <p:spPr>
          <a:xfrm>
            <a:off x="4699908" y="2961286"/>
            <a:ext cx="10776881" cy="4772993"/>
          </a:xfrm>
          <a:prstGeom prst="rect">
            <a:avLst/>
          </a:prstGeom>
        </p:spPr>
      </p:pic>
    </p:spTree>
    <p:extLst>
      <p:ext uri="{BB962C8B-B14F-4D97-AF65-F5344CB8AC3E}">
        <p14:creationId xmlns:p14="http://schemas.microsoft.com/office/powerpoint/2010/main" val="2075773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D6A71-98A1-4788-8B91-4B0EF1DBA68A}"/>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4D4E2A98-BE61-4782-AAD0-956F6C7E2F62}"/>
              </a:ext>
            </a:extLst>
          </p:cNvPr>
          <p:cNvSpPr>
            <a:spLocks noGrp="1"/>
          </p:cNvSpPr>
          <p:nvPr>
            <p:ph type="sldNum" sz="quarter" idx="12"/>
          </p:nvPr>
        </p:nvSpPr>
        <p:spPr/>
        <p:txBody>
          <a:bodyPr/>
          <a:lstStyle/>
          <a:p>
            <a:r>
              <a:rPr lang="en-US"/>
              <a:t>SLIDE </a:t>
            </a:r>
            <a:fld id="{D97FAD88-CD89-445B-80D2-D1F46C853675}" type="slidenum">
              <a:rPr lang="en-US" smtClean="0"/>
              <a:pPr/>
              <a:t>6</a:t>
            </a:fld>
            <a:endParaRPr lang="en-US"/>
          </a:p>
        </p:txBody>
      </p:sp>
      <p:sp>
        <p:nvSpPr>
          <p:cNvPr id="4" name="Subtítulo 3">
            <a:extLst>
              <a:ext uri="{FF2B5EF4-FFF2-40B4-BE49-F238E27FC236}">
                <a16:creationId xmlns:a16="http://schemas.microsoft.com/office/drawing/2014/main" id="{B302003A-1F2C-45E1-83CC-CFC9DBA38725}"/>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2.1. Fuentes sobre el tipo de tecnología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BE1A2B35-852B-40AE-B58D-F521EADBD4D5}"/>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01BD965D-57F8-4EFF-8B10-F1D2C9AED0A2}"/>
              </a:ext>
            </a:extLst>
          </p:cNvPr>
          <p:cNvSpPr txBox="1">
            <a:spLocks/>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http://openaccess.uoc.edu/webapps/o2/bitstream/10609/23827/2/Manual_Instalaci%C3%B3n_CUDA.pdfv</a:t>
            </a:r>
            <a:r>
              <a:rPr lang="en-US">
                <a:latin typeface="Aleo-BoldItalic"/>
              </a:rPr>
              <a:t> </a:t>
            </a:r>
            <a:endParaRPr lang="es-ES"/>
          </a:p>
        </p:txBody>
      </p:sp>
      <p:pic>
        <p:nvPicPr>
          <p:cNvPr id="11" name="Imagen 2" descr="Imagen que contiene texto, exterior, señal&#10;&#10;Descripción generada con confianza alta">
            <a:extLst>
              <a:ext uri="{FF2B5EF4-FFF2-40B4-BE49-F238E27FC236}">
                <a16:creationId xmlns:a16="http://schemas.microsoft.com/office/drawing/2014/main" id="{10F8029F-5B8C-4239-8A60-B236F6894D47}"/>
              </a:ext>
            </a:extLst>
          </p:cNvPr>
          <p:cNvPicPr>
            <a:picLocks noChangeAspect="1"/>
          </p:cNvPicPr>
          <p:nvPr/>
        </p:nvPicPr>
        <p:blipFill>
          <a:blip r:embed="rId3"/>
          <a:stretch>
            <a:fillRect/>
          </a:stretch>
        </p:blipFill>
        <p:spPr>
          <a:xfrm>
            <a:off x="542237" y="4125838"/>
            <a:ext cx="5683922" cy="3433856"/>
          </a:xfrm>
          <a:prstGeom prst="rect">
            <a:avLst/>
          </a:prstGeom>
        </p:spPr>
      </p:pic>
    </p:spTree>
    <p:extLst>
      <p:ext uri="{BB962C8B-B14F-4D97-AF65-F5344CB8AC3E}">
        <p14:creationId xmlns:p14="http://schemas.microsoft.com/office/powerpoint/2010/main" val="388573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181E89-F0B1-42B7-A5F1-B22FEC98279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a:solidFill>
                <a:schemeClr val="accent1"/>
              </a:solidFill>
            </a:endParaRPr>
          </a:p>
        </p:txBody>
      </p:sp>
      <p:sp>
        <p:nvSpPr>
          <p:cNvPr id="3" name="Marcador de número de diapositiva 2">
            <a:extLst>
              <a:ext uri="{FF2B5EF4-FFF2-40B4-BE49-F238E27FC236}">
                <a16:creationId xmlns:a16="http://schemas.microsoft.com/office/drawing/2014/main" id="{249702C4-4ECB-4C96-84A8-593DED1D8803}"/>
              </a:ext>
            </a:extLst>
          </p:cNvPr>
          <p:cNvSpPr>
            <a:spLocks noGrp="1"/>
          </p:cNvSpPr>
          <p:nvPr>
            <p:ph type="sldNum" sz="quarter" idx="12"/>
          </p:nvPr>
        </p:nvSpPr>
        <p:spPr/>
        <p:txBody>
          <a:bodyPr/>
          <a:lstStyle/>
          <a:p>
            <a:r>
              <a:rPr lang="en-US"/>
              <a:t>SLIDE </a:t>
            </a:r>
            <a:fld id="{D97FAD88-CD89-445B-80D2-D1F46C853675}" type="slidenum">
              <a:rPr lang="en-US" smtClean="0"/>
              <a:pPr/>
              <a:t>7</a:t>
            </a:fld>
            <a:endParaRPr lang="en-US"/>
          </a:p>
        </p:txBody>
      </p:sp>
      <p:sp>
        <p:nvSpPr>
          <p:cNvPr id="4" name="Subtítulo 3">
            <a:extLst>
              <a:ext uri="{FF2B5EF4-FFF2-40B4-BE49-F238E27FC236}">
                <a16:creationId xmlns:a16="http://schemas.microsoft.com/office/drawing/2014/main" id="{95895196-CD51-4277-9F1D-92416398FC4A}"/>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2.1. Fuentes sobre el tipo de tecnología</a:t>
            </a:r>
          </a:p>
          <a:p>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4323973F-F922-437B-9087-0E61679B4C22}"/>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ACCBCC9F-BC65-4EEE-9990-72F797CD3AC0}"/>
              </a:ext>
            </a:extLst>
          </p:cNvPr>
          <p:cNvSpPr>
            <a:spLocks noGrp="1"/>
          </p:cNvSpPr>
          <p:nvPr>
            <p:ph type="body" sz="quarter" idx="13"/>
          </p:nvPr>
        </p:nvSpPr>
        <p:spPr>
          <a:xfrm>
            <a:off x="7335018" y="4631663"/>
            <a:ext cx="10129571" cy="2412678"/>
          </a:xfrm>
        </p:spPr>
        <p:txBody>
          <a:bodyPr>
            <a:normAutofit/>
          </a:bodyPr>
          <a:lstStyle/>
          <a:p>
            <a:r>
              <a:rPr lang="en-US">
                <a:latin typeface="Aleo-BoldItalic"/>
                <a:hlinkClick r:id="rId2"/>
              </a:rPr>
              <a:t>http://developer.amd.com/wordpress/media/2013/12/AMD_OpenCL_Programming_User_Guide2.pdf</a:t>
            </a:r>
            <a:r>
              <a:rPr lang="en-US">
                <a:latin typeface="Aleo-BoldItalic"/>
              </a:rPr>
              <a:t> </a:t>
            </a:r>
            <a:endParaRPr lang="es-ES"/>
          </a:p>
        </p:txBody>
      </p:sp>
      <p:pic>
        <p:nvPicPr>
          <p:cNvPr id="11" name="Imagen 4">
            <a:extLst>
              <a:ext uri="{FF2B5EF4-FFF2-40B4-BE49-F238E27FC236}">
                <a16:creationId xmlns:a16="http://schemas.microsoft.com/office/drawing/2014/main" id="{A7548FF5-0CB9-42BB-9B66-A9063D438FFD}"/>
              </a:ext>
            </a:extLst>
          </p:cNvPr>
          <p:cNvPicPr>
            <a:picLocks noChangeAspect="1"/>
          </p:cNvPicPr>
          <p:nvPr/>
        </p:nvPicPr>
        <p:blipFill>
          <a:blip r:embed="rId3"/>
          <a:stretch>
            <a:fillRect/>
          </a:stretch>
        </p:blipFill>
        <p:spPr>
          <a:xfrm>
            <a:off x="1486794" y="3885985"/>
            <a:ext cx="4199102" cy="3898027"/>
          </a:xfrm>
          <a:prstGeom prst="rect">
            <a:avLst/>
          </a:prstGeom>
        </p:spPr>
      </p:pic>
    </p:spTree>
    <p:extLst>
      <p:ext uri="{BB962C8B-B14F-4D97-AF65-F5344CB8AC3E}">
        <p14:creationId xmlns:p14="http://schemas.microsoft.com/office/powerpoint/2010/main" val="1320121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1B6DA-F01E-4762-AC57-CFBB7B9F9CE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C4413EF6-B6D0-4C44-872D-B204741A0210}"/>
              </a:ext>
            </a:extLst>
          </p:cNvPr>
          <p:cNvSpPr>
            <a:spLocks noGrp="1"/>
          </p:cNvSpPr>
          <p:nvPr>
            <p:ph type="sldNum" sz="quarter" idx="12"/>
          </p:nvPr>
        </p:nvSpPr>
        <p:spPr/>
        <p:txBody>
          <a:bodyPr/>
          <a:lstStyle/>
          <a:p>
            <a:r>
              <a:rPr lang="en-US"/>
              <a:t>SLIDE </a:t>
            </a:r>
            <a:fld id="{D97FAD88-CD89-445B-80D2-D1F46C853675}" type="slidenum">
              <a:rPr lang="en-US" smtClean="0"/>
              <a:pPr/>
              <a:t>8</a:t>
            </a:fld>
            <a:endParaRPr lang="en-US"/>
          </a:p>
        </p:txBody>
      </p:sp>
      <p:sp>
        <p:nvSpPr>
          <p:cNvPr id="4" name="Subtítulo 3">
            <a:extLst>
              <a:ext uri="{FF2B5EF4-FFF2-40B4-BE49-F238E27FC236}">
                <a16:creationId xmlns:a16="http://schemas.microsoft.com/office/drawing/2014/main" id="{074DF14A-32E4-40AF-A0E8-F7646075BE56}"/>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2.1. Fuentes sobre el tipo de tecnología</a:t>
            </a:r>
          </a:p>
          <a:p>
            <a:endParaRPr lang="es-ES"/>
          </a:p>
        </p:txBody>
      </p:sp>
      <p:sp>
        <p:nvSpPr>
          <p:cNvPr id="5" name="Marcador de pie de página 4">
            <a:extLst>
              <a:ext uri="{FF2B5EF4-FFF2-40B4-BE49-F238E27FC236}">
                <a16:creationId xmlns:a16="http://schemas.microsoft.com/office/drawing/2014/main" id="{3957C85C-BE19-4640-A740-774ED7D23EC9}"/>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A18EB810-A6B7-4B7D-8046-8450021CF767}"/>
              </a:ext>
            </a:extLst>
          </p:cNvPr>
          <p:cNvSpPr>
            <a:spLocks noGrp="1"/>
          </p:cNvSpPr>
          <p:nvPr>
            <p:ph type="body" sz="quarter" idx="13"/>
          </p:nvPr>
        </p:nvSpPr>
        <p:spPr>
          <a:xfrm>
            <a:off x="7335018" y="4631663"/>
            <a:ext cx="10129571" cy="2412678"/>
          </a:xfrm>
        </p:spPr>
        <p:txBody>
          <a:bodyPr>
            <a:normAutofit fontScale="92500" lnSpcReduction="20000"/>
          </a:bodyPr>
          <a:lstStyle/>
          <a:p>
            <a:r>
              <a:rPr lang="en-US">
                <a:latin typeface="Aleo-BoldItalic"/>
                <a:hlinkClick r:id="rId2"/>
              </a:rPr>
              <a:t>https://www.exabyteinformatica.com/uoc/Informatica/Arquitecturas_de_computadores_avanzadas/Arquitecturas_de_computadores_avanzadas_(Modulo_5).pdf</a:t>
            </a:r>
            <a:r>
              <a:rPr lang="en-US">
                <a:latin typeface="Aleo-BoldItalic"/>
              </a:rPr>
              <a:t> </a:t>
            </a:r>
            <a:endParaRPr lang="es-ES"/>
          </a:p>
        </p:txBody>
      </p:sp>
      <p:pic>
        <p:nvPicPr>
          <p:cNvPr id="11" name="Imagen 4">
            <a:extLst>
              <a:ext uri="{FF2B5EF4-FFF2-40B4-BE49-F238E27FC236}">
                <a16:creationId xmlns:a16="http://schemas.microsoft.com/office/drawing/2014/main" id="{C3F87D05-A274-4270-B25E-BEB4F433B86C}"/>
              </a:ext>
            </a:extLst>
          </p:cNvPr>
          <p:cNvPicPr>
            <a:picLocks noChangeAspect="1"/>
          </p:cNvPicPr>
          <p:nvPr/>
        </p:nvPicPr>
        <p:blipFill>
          <a:blip r:embed="rId3"/>
          <a:stretch>
            <a:fillRect/>
          </a:stretch>
        </p:blipFill>
        <p:spPr>
          <a:xfrm>
            <a:off x="542237" y="4388930"/>
            <a:ext cx="5963817" cy="2892134"/>
          </a:xfrm>
          <a:prstGeom prst="rect">
            <a:avLst/>
          </a:prstGeom>
        </p:spPr>
      </p:pic>
    </p:spTree>
    <p:extLst>
      <p:ext uri="{BB962C8B-B14F-4D97-AF65-F5344CB8AC3E}">
        <p14:creationId xmlns:p14="http://schemas.microsoft.com/office/powerpoint/2010/main" val="3053127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9</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rPr>
              <a:t>2.2. Fuentes sobre CUDA</a:t>
            </a:r>
            <a:endParaRPr lang="es-ES"/>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https://link.springer.com/chapter/10.1007/978-3-540-89740-8_1</a:t>
            </a:r>
            <a:r>
              <a:rPr lang="en-US">
                <a:latin typeface="Aleo-BoldItalic"/>
              </a:rPr>
              <a:t> </a:t>
            </a:r>
            <a:endParaRPr lang="es-ES"/>
          </a:p>
        </p:txBody>
      </p:sp>
      <p:pic>
        <p:nvPicPr>
          <p:cNvPr id="6" name="Imagen 6">
            <a:extLst>
              <a:ext uri="{FF2B5EF4-FFF2-40B4-BE49-F238E27FC236}">
                <a16:creationId xmlns:a16="http://schemas.microsoft.com/office/drawing/2014/main" id="{069F3974-A8B1-4F9A-9D27-881E7BC392AB}"/>
              </a:ext>
            </a:extLst>
          </p:cNvPr>
          <p:cNvPicPr>
            <a:picLocks noChangeAspect="1"/>
          </p:cNvPicPr>
          <p:nvPr/>
        </p:nvPicPr>
        <p:blipFill>
          <a:blip r:embed="rId3"/>
          <a:stretch>
            <a:fillRect/>
          </a:stretch>
        </p:blipFill>
        <p:spPr>
          <a:xfrm>
            <a:off x="1033564" y="3687945"/>
            <a:ext cx="4296979" cy="4294105"/>
          </a:xfrm>
          <a:prstGeom prst="rect">
            <a:avLst/>
          </a:prstGeom>
        </p:spPr>
      </p:pic>
    </p:spTree>
    <p:extLst>
      <p:ext uri="{BB962C8B-B14F-4D97-AF65-F5344CB8AC3E}">
        <p14:creationId xmlns:p14="http://schemas.microsoft.com/office/powerpoint/2010/main" val="1599237313"/>
      </p:ext>
    </p:extLst>
  </p:cSld>
  <p:clrMapOvr>
    <a:masterClrMapping/>
  </p:clrMapOvr>
</p:sld>
</file>

<file path=ppt/theme/theme1.xml><?xml version="1.0" encoding="utf-8"?>
<a:theme xmlns:a="http://schemas.openxmlformats.org/drawingml/2006/main" name="Deneb Title">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neb Contents">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1116</Words>
  <Application>Microsoft Office PowerPoint</Application>
  <PresentationFormat>Personalizado</PresentationFormat>
  <Paragraphs>216</Paragraphs>
  <Slides>35</Slides>
  <Notes>0</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35</vt:i4>
      </vt:variant>
    </vt:vector>
  </HeadingPairs>
  <TitlesOfParts>
    <vt:vector size="48" baseType="lpstr">
      <vt:lpstr>ＭＳ Ｐゴシック</vt:lpstr>
      <vt:lpstr>Aleo-Bold</vt:lpstr>
      <vt:lpstr>Aleo-BoldItalic</vt:lpstr>
      <vt:lpstr>Aleo-Light</vt:lpstr>
      <vt:lpstr>Aleo-LightItalic</vt:lpstr>
      <vt:lpstr>Arial</vt:lpstr>
      <vt:lpstr>Calibri</vt:lpstr>
      <vt:lpstr>Capella Bold</vt:lpstr>
      <vt:lpstr>Capella Light</vt:lpstr>
      <vt:lpstr>Montserrat-Bold</vt:lpstr>
      <vt:lpstr>Roboto</vt:lpstr>
      <vt:lpstr>Deneb Title</vt:lpstr>
      <vt:lpstr>Deneb Contents</vt:lpstr>
      <vt:lpstr>Scientific Cards testing and developing</vt:lpstr>
      <vt:lpstr> Índice</vt:lpstr>
      <vt:lpstr>Planificación</vt:lpstr>
      <vt:lpstr>1.Descripción del tipo de tecnología</vt:lpstr>
      <vt:lpstr>Presentación de PowerPoint</vt:lpstr>
      <vt:lpstr>2. Fuentes de información: documentos</vt:lpstr>
      <vt:lpstr>2. Fuentes de información: documentos</vt:lpstr>
      <vt:lpstr>2. Fuentes de información: documentos</vt:lpstr>
      <vt:lpstr>2. Fuentes de información: documentos</vt:lpstr>
      <vt:lpstr>2. Fuentes de información: documentos</vt:lpstr>
      <vt:lpstr>2. Fuentes de información: documentos</vt:lpstr>
      <vt:lpstr>3. Fuentes de información: cursos no gratuitos </vt:lpstr>
      <vt:lpstr>3. Fuentes de información: cursos no gratuitos </vt:lpstr>
      <vt:lpstr>3. Fuentes de información: cursos no gratuitos </vt:lpstr>
      <vt:lpstr>3. Fuentes de información: cursos no gratuitos </vt:lpstr>
      <vt:lpstr>3. Fuentes de información: cursos no gratuitos </vt:lpstr>
      <vt:lpstr>3. Fuentes de información: cursos no gratuitos </vt:lpstr>
      <vt:lpstr>3. Fuentes de información: cursos no gratuitos </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5. Ayudas económicas - becas</vt:lpstr>
      <vt:lpstr>5. Ayudas económicas - financiación</vt:lpstr>
      <vt:lpstr>6. Recursos para implementar las tecnologías</vt:lpstr>
      <vt:lpstr>6. Recursos para implementar las tecnologías</vt:lpstr>
      <vt:lpstr>6. Recursos para implementar las tecnologías</vt:lpstr>
      <vt:lpstr>6. Recursos para implementar las tecnologías</vt:lpstr>
      <vt:lpstr>Conclusiones</vt:lpstr>
      <vt:lpstr>Gracias a 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Deneb</dc:title>
  <dc:creator>Jun</dc:creator>
  <cp:lastModifiedBy>Burgos Lucha Ignacio</cp:lastModifiedBy>
  <cp:revision>3</cp:revision>
  <dcterms:created xsi:type="dcterms:W3CDTF">2014-05-31T17:00:12Z</dcterms:created>
  <dcterms:modified xsi:type="dcterms:W3CDTF">2019-03-19T21:23:44Z</dcterms:modified>
</cp:coreProperties>
</file>